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55" d="100"/>
          <a:sy n="55" d="100"/>
        </p:scale>
        <p:origin x="8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183B4-56CB-0909-81E8-D7FB5AF67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7D489-C1A8-9BAB-DB2B-DBB56EF35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0E4FE-87C2-0881-1C19-D7193E8B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694FF-4B5B-4B0E-E346-149ACE7E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9BE57-5EF6-8975-004F-7C1A8367B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96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A91A-CA85-56B5-4CE3-21DCD99D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FDFECB-97BB-64AB-6F95-594756F1D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2528D-E588-F31E-6D43-C9C7AA690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C0F3B-759D-9BBF-1AFA-A75EE54C3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08A3F-EB2A-F2E3-8A2C-CDA51DBE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31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D032A9-9133-0BCE-8E66-D915B95FF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313127-F0F1-22F4-0237-45C5D8D56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8C3FD-BC92-5D05-B890-5B092817D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1742A-47C7-BE9B-1A9C-16C0EBBC9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FF1D0-41EE-CE6C-5179-D57D9D26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56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D075D-B9E0-B04F-BB87-FF9EB37F5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A8EC7-5FD2-D1A2-1067-DFC64D757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8B11A-10C0-A61F-D1A6-CE34082B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25458-EAFF-5205-3C13-B7CA3479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E5209-AEA5-3653-76BD-66261887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4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87F25-0DE7-3549-FD01-29F5DA426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11E62-B68E-8682-1618-6B302350C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2207A-2BD6-CA55-87A1-B8F754A4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BF2B5-752F-86FC-28E9-C1D1C23E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66394-DB1F-9D20-4256-DDB08FBE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59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26F1A-9BC2-E268-FCD7-136E207BC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1F980-43A0-1C65-CDBF-6E8C041DC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9917D8-2327-F02D-8721-BA2E6E3EE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18582-1ABD-617A-AEA6-A414FFD32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CCD5E-D707-2E42-ED51-BEC85999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4F2AD-49A7-5BF3-9832-C80E0FEC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5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2E437-9679-E6F9-91C6-1E52358D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E32D8-63E4-58C8-2F8F-63F9F6B6B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3F93E-8AF9-90E9-F917-215B12540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3B25E-D9E1-2092-8276-BAF6AB228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F1EB78-265B-3B9F-F35D-A8D3939D9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1C9B26-32A9-D80A-E32C-CABF0CD0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BCB2C-9369-AE10-9E28-E962B0FA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24E596-8359-46CE-B9B7-14975218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82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580B5-AA86-7A0F-23C2-EE77AE209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C3A2AF-2A0A-B9EA-4E2D-1BB42FCE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0F38A-D5C6-5F1D-7E5B-3A751440F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DD25C-3CB9-C6B5-BFC1-8A2C86CF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6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14A3D-4064-10B5-83C9-F92D75B0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3B3DE-5ED7-E57A-B0B8-83DB54E0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AB0D1-3D15-728B-800A-7219D416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49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801BD-13C4-4F89-0583-7C1283005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B407F-22BD-C931-5BAC-F34B034EA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EE26A-339A-C67E-23CA-349F674BD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54E95-6078-F1B5-D0CA-6F14730C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C7A55-A32D-8E85-A61E-CE65D8F1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5418F-5137-376B-304B-27891328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04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FAD30-438F-17EB-D4C2-7EAAFCA36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5FB37-84D0-A372-1B43-3429B18EF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7E63B-66B1-4481-EA87-619E70451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52DF2-318D-79DD-64A3-8ED1FCBF2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6ED561-D590-8B11-1F59-60808EB8A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4BF1E1-539B-5B96-DC56-D0104A83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48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9BB8F1-43DD-36A8-6C68-B3F963E2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C944D-2117-02AF-8E91-A07AB3E44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98F64-32EE-EACE-3F5A-313833996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6A75-AE84-4025-B506-13F2FA35DFAE}" type="datetimeFigureOut">
              <a:rPr lang="en-GB" smtClean="0"/>
              <a:t>17/03/2024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851B3-71E1-D5CB-3C82-C62A9D8454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BCC21-D5AB-56F4-E701-0C98A9995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612E2-6AA0-4AA9-940F-5A0F8D3F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82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icketsource.co.uk/cowley-international-colleg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1102887-037C-218D-F8D0-93BFD2C3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English Easter Masterclasses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1F42A-4BEE-F368-B7F9-2C69684C26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r>
              <a:rPr lang="en-US" sz="2000" dirty="0">
                <a:highlight>
                  <a:srgbClr val="FFFF00"/>
                </a:highlight>
              </a:rPr>
              <a:t>Tuesday, 2</a:t>
            </a:r>
            <a:r>
              <a:rPr lang="en-US" sz="2000" baseline="30000" dirty="0">
                <a:highlight>
                  <a:srgbClr val="FFFF00"/>
                </a:highlight>
              </a:rPr>
              <a:t>nd</a:t>
            </a:r>
            <a:r>
              <a:rPr lang="en-US" sz="2000" dirty="0">
                <a:highlight>
                  <a:srgbClr val="FFFF00"/>
                </a:highlight>
              </a:rPr>
              <a:t> April</a:t>
            </a:r>
          </a:p>
          <a:p>
            <a:pPr marL="0"/>
            <a:r>
              <a:rPr lang="en-US" sz="2000" dirty="0">
                <a:highlight>
                  <a:srgbClr val="00FF00"/>
                </a:highlight>
              </a:rPr>
              <a:t>10 am – 12 midday</a:t>
            </a:r>
          </a:p>
          <a:p>
            <a:pPr marL="0"/>
            <a:endParaRPr lang="en-US" sz="2000" dirty="0"/>
          </a:p>
          <a:p>
            <a:pPr marL="0"/>
            <a:r>
              <a:rPr lang="en-US" sz="2000" dirty="0"/>
              <a:t>Lessons available for all Y11s</a:t>
            </a:r>
          </a:p>
          <a:p>
            <a:pPr marL="0"/>
            <a:r>
              <a:rPr lang="en-US" sz="2000" dirty="0"/>
              <a:t>Paper 1 focus </a:t>
            </a:r>
          </a:p>
          <a:p>
            <a:pPr marL="0"/>
            <a:r>
              <a:rPr lang="en-US" sz="2000" dirty="0"/>
              <a:t>Resources to take home</a:t>
            </a:r>
          </a:p>
          <a:p>
            <a:pPr marL="0"/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Don’t miss out on this opportunity</a:t>
            </a:r>
            <a:r>
              <a:rPr lang="en-US" sz="2000" dirty="0"/>
              <a:t>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B0E180D-F6BA-890F-3A1F-49E353A85BF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11532" y="2534937"/>
            <a:ext cx="5150277" cy="361288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8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728FE2-C653-A3BD-C5DD-D535533E5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Key Skills/Knowledge Workshops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7E508-A0B2-DA18-74CC-3FE8161A9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highlight>
                  <a:srgbClr val="FFFF00"/>
                </a:highlight>
              </a:rPr>
              <a:t>Tuesday, 2</a:t>
            </a:r>
            <a:r>
              <a:rPr lang="en-US" sz="2200" baseline="30000" dirty="0">
                <a:highlight>
                  <a:srgbClr val="FFFF00"/>
                </a:highlight>
              </a:rPr>
              <a:t>nd</a:t>
            </a:r>
            <a:r>
              <a:rPr lang="en-US" sz="2200" dirty="0">
                <a:highlight>
                  <a:srgbClr val="FFFF00"/>
                </a:highlight>
              </a:rPr>
              <a:t> April</a:t>
            </a:r>
          </a:p>
          <a:p>
            <a:r>
              <a:rPr lang="en-US" sz="2200" dirty="0">
                <a:highlight>
                  <a:srgbClr val="00FF00"/>
                </a:highlight>
              </a:rPr>
              <a:t>12.15 to 1.15</a:t>
            </a:r>
          </a:p>
          <a:p>
            <a:r>
              <a:rPr lang="en-US" sz="2200" dirty="0"/>
              <a:t>7 bespoke sessions</a:t>
            </a:r>
          </a:p>
          <a:p>
            <a:r>
              <a:rPr lang="en-US" sz="2200" dirty="0"/>
              <a:t>Each session can take a maximum of 20 students</a:t>
            </a:r>
          </a:p>
          <a:p>
            <a:r>
              <a:rPr lang="en-US" sz="2200" dirty="0"/>
              <a:t>Choose the best one for you</a:t>
            </a:r>
          </a:p>
          <a:p>
            <a:r>
              <a:rPr lang="en-US" sz="2200" dirty="0"/>
              <a:t>You can only choose one</a:t>
            </a:r>
          </a:p>
          <a:p>
            <a:r>
              <a:rPr lang="en-US" sz="2200" dirty="0"/>
              <a:t>Tickets go live at 5pm on Thursday, 21st March, using the link: </a:t>
            </a:r>
            <a:r>
              <a:rPr lang="en-US" sz="2200" u="sng" dirty="0">
                <a:effectLst/>
                <a:hlinkClick r:id="rId2"/>
              </a:rPr>
              <a:t>Cowley International College event tickets from </a:t>
            </a:r>
            <a:r>
              <a:rPr lang="en-US" sz="2200" u="sng" dirty="0" err="1">
                <a:effectLst/>
                <a:hlinkClick r:id="rId2"/>
              </a:rPr>
              <a:t>TicketSource</a:t>
            </a:r>
            <a:r>
              <a:rPr lang="en-US" sz="2200" u="sng" dirty="0">
                <a:effectLst/>
                <a:hlinkClick r:id="rId2"/>
              </a:rPr>
              <a:t>.</a:t>
            </a:r>
            <a:endParaRPr lang="en-US" sz="2200" dirty="0"/>
          </a:p>
          <a:p>
            <a:pPr marL="0"/>
            <a:endParaRPr lang="en-US" sz="2200" dirty="0"/>
          </a:p>
          <a:p>
            <a:endParaRPr lang="en-US" sz="2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CF81FA-8E5C-439E-87F0-CB3130E4CF2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17276" r="14598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7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0F582-67CB-85DC-D59C-4CEE7A41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workshop will help you achieve even more?</a:t>
            </a: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DC85B7B-539C-9031-15D2-06C21B09A32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90773" y="1952860"/>
            <a:ext cx="3944454" cy="4096867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7A7E5-AAA0-89F7-BAFD-18A2D87F86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Context in </a:t>
            </a:r>
            <a:r>
              <a:rPr lang="en-GB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Christmas Carol</a:t>
            </a:r>
            <a:endParaRPr lang="en-GB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Tracking a character or theme across a text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Motifs in </a:t>
            </a:r>
            <a:r>
              <a:rPr lang="en-GB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 Inspector Calls</a:t>
            </a:r>
            <a:endParaRPr lang="en-GB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Unseen Poetry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 quotations for </a:t>
            </a:r>
            <a:r>
              <a:rPr lang="en-GB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Macbeth </a:t>
            </a:r>
            <a:endParaRPr lang="en-GB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Narrative writing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English Language, Paper 1, Q3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English Language, Paper 1, Q4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39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F9339-74C1-475F-A9C2-EE9DBDB73295}"/>
</file>

<file path=customXml/itemProps2.xml><?xml version="1.0" encoding="utf-8"?>
<ds:datastoreItem xmlns:ds="http://schemas.openxmlformats.org/officeDocument/2006/customXml" ds:itemID="{7A184359-94F3-42C2-B142-20911FB24833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138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Twinkl Cursive Looped</vt:lpstr>
      <vt:lpstr>Office Theme</vt:lpstr>
      <vt:lpstr>English Easter Masterclasses</vt:lpstr>
      <vt:lpstr>Key Skills/Knowledge Workshops</vt:lpstr>
      <vt:lpstr>Which workshop will help you achieve even more?</vt:lpstr>
    </vt:vector>
  </TitlesOfParts>
  <Company>Cowley International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Easter Masterclasses</dc:title>
  <dc:creator>Louise Storch</dc:creator>
  <cp:lastModifiedBy>Louise Storch</cp:lastModifiedBy>
  <cp:revision>2</cp:revision>
  <dcterms:created xsi:type="dcterms:W3CDTF">2024-03-17T10:34:44Z</dcterms:created>
  <dcterms:modified xsi:type="dcterms:W3CDTF">2024-03-17T11:23:44Z</dcterms:modified>
</cp:coreProperties>
</file>