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69" r:id="rId5"/>
    <p:sldId id="270" r:id="rId6"/>
    <p:sldId id="271" r:id="rId7"/>
    <p:sldId id="260" r:id="rId8"/>
    <p:sldId id="277" r:id="rId9"/>
    <p:sldId id="278" r:id="rId10"/>
    <p:sldId id="259" r:id="rId11"/>
    <p:sldId id="279" r:id="rId12"/>
    <p:sldId id="272" r:id="rId13"/>
    <p:sldId id="265" r:id="rId14"/>
    <p:sldId id="274" r:id="rId15"/>
    <p:sldId id="280" r:id="rId16"/>
    <p:sldId id="28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ata11.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ata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7.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4.svg"/><Relationship Id="rId9" Type="http://schemas.openxmlformats.org/officeDocument/2006/relationships/image" Target="../media/image32.pn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7.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4.svg"/><Relationship Id="rId9" Type="http://schemas.openxmlformats.org/officeDocument/2006/relationships/image" Target="../media/image3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6B786-F6D3-4237-8A6D-5BDAEC10AE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643791-56CA-44BF-A97F-BDC30A9CA398}">
      <dgm:prSet/>
      <dgm:spPr/>
      <dgm:t>
        <a:bodyPr/>
        <a:lstStyle/>
        <a:p>
          <a:r>
            <a:rPr lang="en-GB" b="0" i="0" dirty="0"/>
            <a:t>University Day – featuring a careers fair (marketplace style) with universities from around the UK, university-based talks and sessions as well as a presentation around UCAS applications.</a:t>
          </a:r>
          <a:endParaRPr lang="en-US" dirty="0"/>
        </a:p>
      </dgm:t>
    </dgm:pt>
    <dgm:pt modelId="{B8CB3710-F90B-45CE-84BE-8FC143962F9B}" type="parTrans" cxnId="{ACA4AE06-CB4D-4E63-9ACC-8E098015C8CF}">
      <dgm:prSet/>
      <dgm:spPr/>
      <dgm:t>
        <a:bodyPr/>
        <a:lstStyle/>
        <a:p>
          <a:endParaRPr lang="en-US"/>
        </a:p>
      </dgm:t>
    </dgm:pt>
    <dgm:pt modelId="{1B25279F-9CBA-4525-B132-BF755C8BB896}" type="sibTrans" cxnId="{ACA4AE06-CB4D-4E63-9ACC-8E098015C8CF}">
      <dgm:prSet/>
      <dgm:spPr/>
      <dgm:t>
        <a:bodyPr/>
        <a:lstStyle/>
        <a:p>
          <a:endParaRPr lang="en-US"/>
        </a:p>
      </dgm:t>
    </dgm:pt>
    <dgm:pt modelId="{D37BE48F-A976-436B-90F3-172C9A4C5CC3}">
      <dgm:prSet/>
      <dgm:spPr/>
      <dgm:t>
        <a:bodyPr/>
        <a:lstStyle/>
        <a:p>
          <a:r>
            <a:rPr lang="en-GB" b="0" i="0" dirty="0"/>
            <a:t>Apprenticeship and Employers Day – featuring a careers fair (marketplace style) of apprenticeship providers and employers from a wide range of different industries plus talks and sessions about apprenticeships and industry-based topics.</a:t>
          </a:r>
          <a:endParaRPr lang="en-US" dirty="0"/>
        </a:p>
      </dgm:t>
    </dgm:pt>
    <dgm:pt modelId="{A86C989D-5E13-409C-9F11-BBA4666C6E5B}" type="parTrans" cxnId="{24CA0F0C-DBCE-4D54-B11E-1208CAEE7B7A}">
      <dgm:prSet/>
      <dgm:spPr/>
      <dgm:t>
        <a:bodyPr/>
        <a:lstStyle/>
        <a:p>
          <a:endParaRPr lang="en-US"/>
        </a:p>
      </dgm:t>
    </dgm:pt>
    <dgm:pt modelId="{B83BA254-0197-4650-9B37-BA855DDC3907}" type="sibTrans" cxnId="{24CA0F0C-DBCE-4D54-B11E-1208CAEE7B7A}">
      <dgm:prSet/>
      <dgm:spPr/>
      <dgm:t>
        <a:bodyPr/>
        <a:lstStyle/>
        <a:p>
          <a:endParaRPr lang="en-US"/>
        </a:p>
      </dgm:t>
    </dgm:pt>
    <dgm:pt modelId="{45CB6946-FA98-4ED6-B044-99944BCFF0FC}">
      <dgm:prSet/>
      <dgm:spPr/>
      <dgm:t>
        <a:bodyPr/>
        <a:lstStyle/>
        <a:p>
          <a:r>
            <a:rPr lang="en-GB" b="0" i="0"/>
            <a:t>Mock Interview Day – each student sits a mock interview with a professional to help them prepare for university or employment interviews.</a:t>
          </a:r>
          <a:endParaRPr lang="en-US"/>
        </a:p>
      </dgm:t>
    </dgm:pt>
    <dgm:pt modelId="{5C41DB3A-B4A8-4C5B-8104-643786187481}" type="parTrans" cxnId="{20BD31BB-9B4A-48B7-9895-2EE3E96D01D8}">
      <dgm:prSet/>
      <dgm:spPr/>
      <dgm:t>
        <a:bodyPr/>
        <a:lstStyle/>
        <a:p>
          <a:endParaRPr lang="en-US"/>
        </a:p>
      </dgm:t>
    </dgm:pt>
    <dgm:pt modelId="{B18F9066-2612-4820-91BF-246E88A1F3FE}" type="sibTrans" cxnId="{20BD31BB-9B4A-48B7-9895-2EE3E96D01D8}">
      <dgm:prSet/>
      <dgm:spPr/>
      <dgm:t>
        <a:bodyPr/>
        <a:lstStyle/>
        <a:p>
          <a:endParaRPr lang="en-US"/>
        </a:p>
      </dgm:t>
    </dgm:pt>
    <dgm:pt modelId="{2FE7ED63-8AE7-4A42-A4B2-06CF50AB9A96}">
      <dgm:prSet/>
      <dgm:spPr/>
      <dgm:t>
        <a:bodyPr/>
        <a:lstStyle/>
        <a:p>
          <a:r>
            <a:rPr lang="en-GB" b="0" i="0"/>
            <a:t>Work Experience – each student partakes in a work experience placement for three days (students in some courses will do more than three days) to gain valuable experience in a workplace.</a:t>
          </a:r>
          <a:endParaRPr lang="en-US"/>
        </a:p>
      </dgm:t>
    </dgm:pt>
    <dgm:pt modelId="{5A173E0D-2CE4-4EF6-A057-E0E29A6985DD}" type="parTrans" cxnId="{FF487749-60B3-4D09-8457-2F5D4A4C6A16}">
      <dgm:prSet/>
      <dgm:spPr/>
      <dgm:t>
        <a:bodyPr/>
        <a:lstStyle/>
        <a:p>
          <a:endParaRPr lang="en-US"/>
        </a:p>
      </dgm:t>
    </dgm:pt>
    <dgm:pt modelId="{8E50D999-F8EC-4026-8484-4D61F1A7DBDD}" type="sibTrans" cxnId="{FF487749-60B3-4D09-8457-2F5D4A4C6A16}">
      <dgm:prSet/>
      <dgm:spPr/>
      <dgm:t>
        <a:bodyPr/>
        <a:lstStyle/>
        <a:p>
          <a:endParaRPr lang="en-US"/>
        </a:p>
      </dgm:t>
    </dgm:pt>
    <dgm:pt modelId="{162BE08A-8B43-4152-BB90-A8E1DAB494F0}" type="pres">
      <dgm:prSet presAssocID="{2FF6B786-F6D3-4237-8A6D-5BDAEC10AE9E}" presName="root" presStyleCnt="0">
        <dgm:presLayoutVars>
          <dgm:dir/>
          <dgm:resizeHandles val="exact"/>
        </dgm:presLayoutVars>
      </dgm:prSet>
      <dgm:spPr/>
    </dgm:pt>
    <dgm:pt modelId="{3909D025-0C96-4079-AD03-055CE33EB7DB}" type="pres">
      <dgm:prSet presAssocID="{A1643791-56CA-44BF-A97F-BDC30A9CA398}" presName="compNode" presStyleCnt="0"/>
      <dgm:spPr/>
    </dgm:pt>
    <dgm:pt modelId="{59C4BBF5-5269-45F4-A67A-3FAA0696211E}" type="pres">
      <dgm:prSet presAssocID="{A1643791-56CA-44BF-A97F-BDC30A9CA398}" presName="bgRect" presStyleLbl="bgShp" presStyleIdx="0" presStyleCnt="4"/>
      <dgm:spPr/>
    </dgm:pt>
    <dgm:pt modelId="{D404A637-1872-4E03-AE8D-3485E324F21D}" type="pres">
      <dgm:prSet presAssocID="{A1643791-56CA-44BF-A97F-BDC30A9CA3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3FC6F3A6-5432-47FD-905A-AAFC04B9B388}" type="pres">
      <dgm:prSet presAssocID="{A1643791-56CA-44BF-A97F-BDC30A9CA398}" presName="spaceRect" presStyleCnt="0"/>
      <dgm:spPr/>
    </dgm:pt>
    <dgm:pt modelId="{04DCD8AD-59CC-4F59-B369-1E7173939B68}" type="pres">
      <dgm:prSet presAssocID="{A1643791-56CA-44BF-A97F-BDC30A9CA398}" presName="parTx" presStyleLbl="revTx" presStyleIdx="0" presStyleCnt="4">
        <dgm:presLayoutVars>
          <dgm:chMax val="0"/>
          <dgm:chPref val="0"/>
        </dgm:presLayoutVars>
      </dgm:prSet>
      <dgm:spPr/>
    </dgm:pt>
    <dgm:pt modelId="{9F6B1D9E-EAF9-4961-BD40-B3A409419AE6}" type="pres">
      <dgm:prSet presAssocID="{1B25279F-9CBA-4525-B132-BF755C8BB896}" presName="sibTrans" presStyleCnt="0"/>
      <dgm:spPr/>
    </dgm:pt>
    <dgm:pt modelId="{74A23965-2E15-42E8-B15D-53D6C4E31242}" type="pres">
      <dgm:prSet presAssocID="{D37BE48F-A976-436B-90F3-172C9A4C5CC3}" presName="compNode" presStyleCnt="0"/>
      <dgm:spPr/>
    </dgm:pt>
    <dgm:pt modelId="{F7A43050-8264-4343-8170-F16F28856DD0}" type="pres">
      <dgm:prSet presAssocID="{D37BE48F-A976-436B-90F3-172C9A4C5CC3}" presName="bgRect" presStyleLbl="bgShp" presStyleIdx="1" presStyleCnt="4"/>
      <dgm:spPr/>
    </dgm:pt>
    <dgm:pt modelId="{4D3A4497-17C9-46C6-AC3B-1FB34D09C084}" type="pres">
      <dgm:prSet presAssocID="{D37BE48F-A976-436B-90F3-172C9A4C5C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AD9A8968-47FB-4518-962E-11EEE18BDC6A}" type="pres">
      <dgm:prSet presAssocID="{D37BE48F-A976-436B-90F3-172C9A4C5CC3}" presName="spaceRect" presStyleCnt="0"/>
      <dgm:spPr/>
    </dgm:pt>
    <dgm:pt modelId="{0553DFE7-85FB-4CC5-8CCE-3A5242CD13D9}" type="pres">
      <dgm:prSet presAssocID="{D37BE48F-A976-436B-90F3-172C9A4C5CC3}" presName="parTx" presStyleLbl="revTx" presStyleIdx="1" presStyleCnt="4">
        <dgm:presLayoutVars>
          <dgm:chMax val="0"/>
          <dgm:chPref val="0"/>
        </dgm:presLayoutVars>
      </dgm:prSet>
      <dgm:spPr/>
    </dgm:pt>
    <dgm:pt modelId="{1C970352-0FFD-4FCC-ADF3-F7997A9F5234}" type="pres">
      <dgm:prSet presAssocID="{B83BA254-0197-4650-9B37-BA855DDC3907}" presName="sibTrans" presStyleCnt="0"/>
      <dgm:spPr/>
    </dgm:pt>
    <dgm:pt modelId="{21F58352-578B-49BA-8731-6038C995E49D}" type="pres">
      <dgm:prSet presAssocID="{45CB6946-FA98-4ED6-B044-99944BCFF0FC}" presName="compNode" presStyleCnt="0"/>
      <dgm:spPr/>
    </dgm:pt>
    <dgm:pt modelId="{4B1222F6-D7A6-4A5D-ABE8-565369A56E62}" type="pres">
      <dgm:prSet presAssocID="{45CB6946-FA98-4ED6-B044-99944BCFF0FC}" presName="bgRect" presStyleLbl="bgShp" presStyleIdx="2" presStyleCnt="4"/>
      <dgm:spPr/>
    </dgm:pt>
    <dgm:pt modelId="{C52A165D-70A3-4275-8ACE-2FC531AD98AB}" type="pres">
      <dgm:prSet presAssocID="{45CB6946-FA98-4ED6-B044-99944BCFF0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FBFF634E-6AE6-4531-81C4-09C5495C6E35}" type="pres">
      <dgm:prSet presAssocID="{45CB6946-FA98-4ED6-B044-99944BCFF0FC}" presName="spaceRect" presStyleCnt="0"/>
      <dgm:spPr/>
    </dgm:pt>
    <dgm:pt modelId="{D5A241A4-BE4F-46B4-AF46-02EF5DFC8F17}" type="pres">
      <dgm:prSet presAssocID="{45CB6946-FA98-4ED6-B044-99944BCFF0FC}" presName="parTx" presStyleLbl="revTx" presStyleIdx="2" presStyleCnt="4">
        <dgm:presLayoutVars>
          <dgm:chMax val="0"/>
          <dgm:chPref val="0"/>
        </dgm:presLayoutVars>
      </dgm:prSet>
      <dgm:spPr/>
    </dgm:pt>
    <dgm:pt modelId="{53EEF762-0FA2-40CE-90EE-58F50D6039B1}" type="pres">
      <dgm:prSet presAssocID="{B18F9066-2612-4820-91BF-246E88A1F3FE}" presName="sibTrans" presStyleCnt="0"/>
      <dgm:spPr/>
    </dgm:pt>
    <dgm:pt modelId="{9E4ADCE0-BBBC-4A57-85BA-187F7DB7ABEE}" type="pres">
      <dgm:prSet presAssocID="{2FE7ED63-8AE7-4A42-A4B2-06CF50AB9A96}" presName="compNode" presStyleCnt="0"/>
      <dgm:spPr/>
    </dgm:pt>
    <dgm:pt modelId="{9BC159EA-A0A7-4EC8-B304-6FE383BEE9EC}" type="pres">
      <dgm:prSet presAssocID="{2FE7ED63-8AE7-4A42-A4B2-06CF50AB9A96}" presName="bgRect" presStyleLbl="bgShp" presStyleIdx="3" presStyleCnt="4"/>
      <dgm:spPr/>
    </dgm:pt>
    <dgm:pt modelId="{24C4263B-23D0-4FF3-B6B4-C1E5CA54D859}" type="pres">
      <dgm:prSet presAssocID="{2FE7ED63-8AE7-4A42-A4B2-06CF50AB9A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14D3E1DD-E52B-455E-8AA7-456D741FED36}" type="pres">
      <dgm:prSet presAssocID="{2FE7ED63-8AE7-4A42-A4B2-06CF50AB9A96}" presName="spaceRect" presStyleCnt="0"/>
      <dgm:spPr/>
    </dgm:pt>
    <dgm:pt modelId="{6CB8A358-8247-4837-B4C2-FE51434C6240}" type="pres">
      <dgm:prSet presAssocID="{2FE7ED63-8AE7-4A42-A4B2-06CF50AB9A96}" presName="parTx" presStyleLbl="revTx" presStyleIdx="3" presStyleCnt="4">
        <dgm:presLayoutVars>
          <dgm:chMax val="0"/>
          <dgm:chPref val="0"/>
        </dgm:presLayoutVars>
      </dgm:prSet>
      <dgm:spPr/>
    </dgm:pt>
  </dgm:ptLst>
  <dgm:cxnLst>
    <dgm:cxn modelId="{ACA4AE06-CB4D-4E63-9ACC-8E098015C8CF}" srcId="{2FF6B786-F6D3-4237-8A6D-5BDAEC10AE9E}" destId="{A1643791-56CA-44BF-A97F-BDC30A9CA398}" srcOrd="0" destOrd="0" parTransId="{B8CB3710-F90B-45CE-84BE-8FC143962F9B}" sibTransId="{1B25279F-9CBA-4525-B132-BF755C8BB896}"/>
    <dgm:cxn modelId="{24CA0F0C-DBCE-4D54-B11E-1208CAEE7B7A}" srcId="{2FF6B786-F6D3-4237-8A6D-5BDAEC10AE9E}" destId="{D37BE48F-A976-436B-90F3-172C9A4C5CC3}" srcOrd="1" destOrd="0" parTransId="{A86C989D-5E13-409C-9F11-BBA4666C6E5B}" sibTransId="{B83BA254-0197-4650-9B37-BA855DDC3907}"/>
    <dgm:cxn modelId="{F0CAB225-82B5-4182-B2C6-0CF9D81D8864}" type="presOf" srcId="{45CB6946-FA98-4ED6-B044-99944BCFF0FC}" destId="{D5A241A4-BE4F-46B4-AF46-02EF5DFC8F17}" srcOrd="0" destOrd="0" presId="urn:microsoft.com/office/officeart/2018/2/layout/IconVerticalSolidList"/>
    <dgm:cxn modelId="{E5CF3A2B-625A-42FA-A7B3-19FBA143EAE1}" type="presOf" srcId="{D37BE48F-A976-436B-90F3-172C9A4C5CC3}" destId="{0553DFE7-85FB-4CC5-8CCE-3A5242CD13D9}" srcOrd="0" destOrd="0" presId="urn:microsoft.com/office/officeart/2018/2/layout/IconVerticalSolidList"/>
    <dgm:cxn modelId="{FF487749-60B3-4D09-8457-2F5D4A4C6A16}" srcId="{2FF6B786-F6D3-4237-8A6D-5BDAEC10AE9E}" destId="{2FE7ED63-8AE7-4A42-A4B2-06CF50AB9A96}" srcOrd="3" destOrd="0" parTransId="{5A173E0D-2CE4-4EF6-A057-E0E29A6985DD}" sibTransId="{8E50D999-F8EC-4026-8484-4D61F1A7DBDD}"/>
    <dgm:cxn modelId="{20BD31BB-9B4A-48B7-9895-2EE3E96D01D8}" srcId="{2FF6B786-F6D3-4237-8A6D-5BDAEC10AE9E}" destId="{45CB6946-FA98-4ED6-B044-99944BCFF0FC}" srcOrd="2" destOrd="0" parTransId="{5C41DB3A-B4A8-4C5B-8104-643786187481}" sibTransId="{B18F9066-2612-4820-91BF-246E88A1F3FE}"/>
    <dgm:cxn modelId="{7FEDFBBC-EA5C-4014-9DB3-427CB015E117}" type="presOf" srcId="{2FF6B786-F6D3-4237-8A6D-5BDAEC10AE9E}" destId="{162BE08A-8B43-4152-BB90-A8E1DAB494F0}" srcOrd="0" destOrd="0" presId="urn:microsoft.com/office/officeart/2018/2/layout/IconVerticalSolidList"/>
    <dgm:cxn modelId="{433767C7-AE7D-4ECC-A2F8-1D6E9266FBA7}" type="presOf" srcId="{2FE7ED63-8AE7-4A42-A4B2-06CF50AB9A96}" destId="{6CB8A358-8247-4837-B4C2-FE51434C6240}" srcOrd="0" destOrd="0" presId="urn:microsoft.com/office/officeart/2018/2/layout/IconVerticalSolidList"/>
    <dgm:cxn modelId="{4B833AD5-8811-4EED-894E-ED7DE66E8977}" type="presOf" srcId="{A1643791-56CA-44BF-A97F-BDC30A9CA398}" destId="{04DCD8AD-59CC-4F59-B369-1E7173939B68}" srcOrd="0" destOrd="0" presId="urn:microsoft.com/office/officeart/2018/2/layout/IconVerticalSolidList"/>
    <dgm:cxn modelId="{2D11E74C-739D-449A-9AFC-35B247F5EFB2}" type="presParOf" srcId="{162BE08A-8B43-4152-BB90-A8E1DAB494F0}" destId="{3909D025-0C96-4079-AD03-055CE33EB7DB}" srcOrd="0" destOrd="0" presId="urn:microsoft.com/office/officeart/2018/2/layout/IconVerticalSolidList"/>
    <dgm:cxn modelId="{110D4B23-D9B9-49FE-BAAC-A80AB574B2BE}" type="presParOf" srcId="{3909D025-0C96-4079-AD03-055CE33EB7DB}" destId="{59C4BBF5-5269-45F4-A67A-3FAA0696211E}" srcOrd="0" destOrd="0" presId="urn:microsoft.com/office/officeart/2018/2/layout/IconVerticalSolidList"/>
    <dgm:cxn modelId="{8D975244-AB20-4A10-94AB-0A8A13E22AD8}" type="presParOf" srcId="{3909D025-0C96-4079-AD03-055CE33EB7DB}" destId="{D404A637-1872-4E03-AE8D-3485E324F21D}" srcOrd="1" destOrd="0" presId="urn:microsoft.com/office/officeart/2018/2/layout/IconVerticalSolidList"/>
    <dgm:cxn modelId="{2796B376-896B-465E-9DF6-B9E6FF08F500}" type="presParOf" srcId="{3909D025-0C96-4079-AD03-055CE33EB7DB}" destId="{3FC6F3A6-5432-47FD-905A-AAFC04B9B388}" srcOrd="2" destOrd="0" presId="urn:microsoft.com/office/officeart/2018/2/layout/IconVerticalSolidList"/>
    <dgm:cxn modelId="{F051F14D-34AA-40A8-AB47-7694086490BD}" type="presParOf" srcId="{3909D025-0C96-4079-AD03-055CE33EB7DB}" destId="{04DCD8AD-59CC-4F59-B369-1E7173939B68}" srcOrd="3" destOrd="0" presId="urn:microsoft.com/office/officeart/2018/2/layout/IconVerticalSolidList"/>
    <dgm:cxn modelId="{C80F2561-386B-4195-AD9A-65502143F427}" type="presParOf" srcId="{162BE08A-8B43-4152-BB90-A8E1DAB494F0}" destId="{9F6B1D9E-EAF9-4961-BD40-B3A409419AE6}" srcOrd="1" destOrd="0" presId="urn:microsoft.com/office/officeart/2018/2/layout/IconVerticalSolidList"/>
    <dgm:cxn modelId="{4ABD0093-8633-4E6B-A3D7-1F3527A36DC7}" type="presParOf" srcId="{162BE08A-8B43-4152-BB90-A8E1DAB494F0}" destId="{74A23965-2E15-42E8-B15D-53D6C4E31242}" srcOrd="2" destOrd="0" presId="urn:microsoft.com/office/officeart/2018/2/layout/IconVerticalSolidList"/>
    <dgm:cxn modelId="{93292D36-AE72-42E9-AEAA-66726C346304}" type="presParOf" srcId="{74A23965-2E15-42E8-B15D-53D6C4E31242}" destId="{F7A43050-8264-4343-8170-F16F28856DD0}" srcOrd="0" destOrd="0" presId="urn:microsoft.com/office/officeart/2018/2/layout/IconVerticalSolidList"/>
    <dgm:cxn modelId="{5A5E67AE-10EA-414D-A2B4-2B01F5325130}" type="presParOf" srcId="{74A23965-2E15-42E8-B15D-53D6C4E31242}" destId="{4D3A4497-17C9-46C6-AC3B-1FB34D09C084}" srcOrd="1" destOrd="0" presId="urn:microsoft.com/office/officeart/2018/2/layout/IconVerticalSolidList"/>
    <dgm:cxn modelId="{D38717D8-A057-4778-A972-B3DE7BFE3064}" type="presParOf" srcId="{74A23965-2E15-42E8-B15D-53D6C4E31242}" destId="{AD9A8968-47FB-4518-962E-11EEE18BDC6A}" srcOrd="2" destOrd="0" presId="urn:microsoft.com/office/officeart/2018/2/layout/IconVerticalSolidList"/>
    <dgm:cxn modelId="{52A31E7D-F0DE-42C1-A183-D289548D8313}" type="presParOf" srcId="{74A23965-2E15-42E8-B15D-53D6C4E31242}" destId="{0553DFE7-85FB-4CC5-8CCE-3A5242CD13D9}" srcOrd="3" destOrd="0" presId="urn:microsoft.com/office/officeart/2018/2/layout/IconVerticalSolidList"/>
    <dgm:cxn modelId="{88384BC7-4F90-4916-95BD-0C843A864F61}" type="presParOf" srcId="{162BE08A-8B43-4152-BB90-A8E1DAB494F0}" destId="{1C970352-0FFD-4FCC-ADF3-F7997A9F5234}" srcOrd="3" destOrd="0" presId="urn:microsoft.com/office/officeart/2018/2/layout/IconVerticalSolidList"/>
    <dgm:cxn modelId="{7B7CE3A8-7500-40C9-A6C7-3F37A00B24B0}" type="presParOf" srcId="{162BE08A-8B43-4152-BB90-A8E1DAB494F0}" destId="{21F58352-578B-49BA-8731-6038C995E49D}" srcOrd="4" destOrd="0" presId="urn:microsoft.com/office/officeart/2018/2/layout/IconVerticalSolidList"/>
    <dgm:cxn modelId="{57088607-0AA7-4A8C-8871-FC446427CD72}" type="presParOf" srcId="{21F58352-578B-49BA-8731-6038C995E49D}" destId="{4B1222F6-D7A6-4A5D-ABE8-565369A56E62}" srcOrd="0" destOrd="0" presId="urn:microsoft.com/office/officeart/2018/2/layout/IconVerticalSolidList"/>
    <dgm:cxn modelId="{B27C4B14-2432-4E2F-87F1-EF068F4AC3DA}" type="presParOf" srcId="{21F58352-578B-49BA-8731-6038C995E49D}" destId="{C52A165D-70A3-4275-8ACE-2FC531AD98AB}" srcOrd="1" destOrd="0" presId="urn:microsoft.com/office/officeart/2018/2/layout/IconVerticalSolidList"/>
    <dgm:cxn modelId="{ADDC3551-A028-427C-A991-77864895FF53}" type="presParOf" srcId="{21F58352-578B-49BA-8731-6038C995E49D}" destId="{FBFF634E-6AE6-4531-81C4-09C5495C6E35}" srcOrd="2" destOrd="0" presId="urn:microsoft.com/office/officeart/2018/2/layout/IconVerticalSolidList"/>
    <dgm:cxn modelId="{7073200E-C55C-405E-A27E-FD2A3F6364B3}" type="presParOf" srcId="{21F58352-578B-49BA-8731-6038C995E49D}" destId="{D5A241A4-BE4F-46B4-AF46-02EF5DFC8F17}" srcOrd="3" destOrd="0" presId="urn:microsoft.com/office/officeart/2018/2/layout/IconVerticalSolidList"/>
    <dgm:cxn modelId="{A481F053-FC3A-4090-94EE-0091FEE088D0}" type="presParOf" srcId="{162BE08A-8B43-4152-BB90-A8E1DAB494F0}" destId="{53EEF762-0FA2-40CE-90EE-58F50D6039B1}" srcOrd="5" destOrd="0" presId="urn:microsoft.com/office/officeart/2018/2/layout/IconVerticalSolidList"/>
    <dgm:cxn modelId="{617B0E64-ABB9-451C-B2DA-97DF76E6476A}" type="presParOf" srcId="{162BE08A-8B43-4152-BB90-A8E1DAB494F0}" destId="{9E4ADCE0-BBBC-4A57-85BA-187F7DB7ABEE}" srcOrd="6" destOrd="0" presId="urn:microsoft.com/office/officeart/2018/2/layout/IconVerticalSolidList"/>
    <dgm:cxn modelId="{71D7E3F6-84FD-4799-B1C8-B68D00108067}" type="presParOf" srcId="{9E4ADCE0-BBBC-4A57-85BA-187F7DB7ABEE}" destId="{9BC159EA-A0A7-4EC8-B304-6FE383BEE9EC}" srcOrd="0" destOrd="0" presId="urn:microsoft.com/office/officeart/2018/2/layout/IconVerticalSolidList"/>
    <dgm:cxn modelId="{F7EDA19D-3C85-4D28-892F-8369081135F8}" type="presParOf" srcId="{9E4ADCE0-BBBC-4A57-85BA-187F7DB7ABEE}" destId="{24C4263B-23D0-4FF3-B6B4-C1E5CA54D859}" srcOrd="1" destOrd="0" presId="urn:microsoft.com/office/officeart/2018/2/layout/IconVerticalSolidList"/>
    <dgm:cxn modelId="{1AEECB9C-BF55-42C0-874C-C47A0094EBBC}" type="presParOf" srcId="{9E4ADCE0-BBBC-4A57-85BA-187F7DB7ABEE}" destId="{14D3E1DD-E52B-455E-8AA7-456D741FED36}" srcOrd="2" destOrd="0" presId="urn:microsoft.com/office/officeart/2018/2/layout/IconVerticalSolidList"/>
    <dgm:cxn modelId="{CF17603B-C897-4E74-9FD5-0D9597906617}" type="presParOf" srcId="{9E4ADCE0-BBBC-4A57-85BA-187F7DB7ABEE}" destId="{6CB8A358-8247-4837-B4C2-FE51434C62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E496AE-3122-4B26-B6BD-88E441B022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E4C3D3-FCF8-4B76-A4BD-52DF6949D797}">
      <dgm:prSet/>
      <dgm:spPr/>
      <dgm:t>
        <a:bodyPr/>
        <a:lstStyle/>
        <a:p>
          <a:pPr rtl="0">
            <a:lnSpc>
              <a:spcPct val="100000"/>
            </a:lnSpc>
          </a:pPr>
          <a:r>
            <a:rPr lang="en-GB" dirty="0"/>
            <a:t>Please pick up your pack from </a:t>
          </a:r>
          <a:r>
            <a:rPr lang="en-GB" dirty="0">
              <a:latin typeface="Calibri Light" panose="020F0302020204030204"/>
            </a:rPr>
            <a:t>Y12 assembly or from the Careers section of the College website</a:t>
          </a:r>
          <a:endParaRPr lang="en-US" dirty="0"/>
        </a:p>
      </dgm:t>
    </dgm:pt>
    <dgm:pt modelId="{DBF1FA32-609B-4C4C-B938-0D68F899DCB9}" type="parTrans" cxnId="{A2FA4D45-FAE1-4F51-B4D8-6A90DA2DA1ED}">
      <dgm:prSet/>
      <dgm:spPr/>
      <dgm:t>
        <a:bodyPr/>
        <a:lstStyle/>
        <a:p>
          <a:endParaRPr lang="en-US"/>
        </a:p>
      </dgm:t>
    </dgm:pt>
    <dgm:pt modelId="{E4773931-FCC1-446F-9ABE-F660993A6610}" type="sibTrans" cxnId="{A2FA4D45-FAE1-4F51-B4D8-6A90DA2DA1ED}">
      <dgm:prSet/>
      <dgm:spPr/>
      <dgm:t>
        <a:bodyPr/>
        <a:lstStyle/>
        <a:p>
          <a:endParaRPr lang="en-US"/>
        </a:p>
      </dgm:t>
    </dgm:pt>
    <dgm:pt modelId="{3FA1E693-EDDC-4E1B-B7E2-9C6AAD5707DE}" type="pres">
      <dgm:prSet presAssocID="{28E496AE-3122-4B26-B6BD-88E441B022ED}" presName="root" presStyleCnt="0">
        <dgm:presLayoutVars>
          <dgm:dir/>
          <dgm:resizeHandles val="exact"/>
        </dgm:presLayoutVars>
      </dgm:prSet>
      <dgm:spPr/>
    </dgm:pt>
    <dgm:pt modelId="{632DF8A2-CE91-49D9-BBDD-0DBFCEF7DFB1}" type="pres">
      <dgm:prSet presAssocID="{67E4C3D3-FCF8-4B76-A4BD-52DF6949D797}" presName="compNode" presStyleCnt="0"/>
      <dgm:spPr/>
    </dgm:pt>
    <dgm:pt modelId="{EA4C3135-110A-4DE6-98E2-F213AD35655E}" type="pres">
      <dgm:prSet presAssocID="{67E4C3D3-FCF8-4B76-A4BD-52DF6949D797}" presName="bgRect" presStyleLbl="bgShp" presStyleIdx="0" presStyleCnt="1" custLinFactY="-15383" custLinFactNeighborY="-100000"/>
      <dgm:spPr/>
    </dgm:pt>
    <dgm:pt modelId="{6D9D6E6B-805B-4F65-842F-5963125160D4}" type="pres">
      <dgm:prSet presAssocID="{67E4C3D3-FCF8-4B76-A4BD-52DF6949D797}" presName="iconRect" presStyleLbl="node1" presStyleIdx="0" presStyleCnt="1" custLinFactY="-100000" custLinFactNeighborY="-11101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F0670502-D79A-4984-A42F-EEA635025D69}" type="pres">
      <dgm:prSet presAssocID="{67E4C3D3-FCF8-4B76-A4BD-52DF6949D797}" presName="spaceRect" presStyleCnt="0"/>
      <dgm:spPr/>
    </dgm:pt>
    <dgm:pt modelId="{066A83AC-86DE-4938-8A7B-FC575C31D62D}" type="pres">
      <dgm:prSet presAssocID="{67E4C3D3-FCF8-4B76-A4BD-52DF6949D797}" presName="parTx" presStyleLbl="revTx" presStyleIdx="0" presStyleCnt="1" custLinFactY="-15383" custLinFactNeighborY="-100000">
        <dgm:presLayoutVars>
          <dgm:chMax val="0"/>
          <dgm:chPref val="0"/>
        </dgm:presLayoutVars>
      </dgm:prSet>
      <dgm:spPr/>
    </dgm:pt>
  </dgm:ptLst>
  <dgm:cxnLst>
    <dgm:cxn modelId="{F2B14043-8BEE-4D9A-A7EE-1DA5C5BE1DFA}" type="presOf" srcId="{28E496AE-3122-4B26-B6BD-88E441B022ED}" destId="{3FA1E693-EDDC-4E1B-B7E2-9C6AAD5707DE}" srcOrd="0" destOrd="0" presId="urn:microsoft.com/office/officeart/2018/2/layout/IconVerticalSolidList"/>
    <dgm:cxn modelId="{A2FA4D45-FAE1-4F51-B4D8-6A90DA2DA1ED}" srcId="{28E496AE-3122-4B26-B6BD-88E441B022ED}" destId="{67E4C3D3-FCF8-4B76-A4BD-52DF6949D797}" srcOrd="0" destOrd="0" parTransId="{DBF1FA32-609B-4C4C-B938-0D68F899DCB9}" sibTransId="{E4773931-FCC1-446F-9ABE-F660993A6610}"/>
    <dgm:cxn modelId="{FDC2C14A-AE61-43F9-80C3-616D46A6EDE5}" type="presOf" srcId="{67E4C3D3-FCF8-4B76-A4BD-52DF6949D797}" destId="{066A83AC-86DE-4938-8A7B-FC575C31D62D}" srcOrd="0" destOrd="0" presId="urn:microsoft.com/office/officeart/2018/2/layout/IconVerticalSolidList"/>
    <dgm:cxn modelId="{DD97D02E-7664-4F42-8307-E1C131818894}" type="presParOf" srcId="{3FA1E693-EDDC-4E1B-B7E2-9C6AAD5707DE}" destId="{632DF8A2-CE91-49D9-BBDD-0DBFCEF7DFB1}" srcOrd="0" destOrd="0" presId="urn:microsoft.com/office/officeart/2018/2/layout/IconVerticalSolidList"/>
    <dgm:cxn modelId="{CD987DE2-2376-49AB-B493-0D09F96C7FCC}" type="presParOf" srcId="{632DF8A2-CE91-49D9-BBDD-0DBFCEF7DFB1}" destId="{EA4C3135-110A-4DE6-98E2-F213AD35655E}" srcOrd="0" destOrd="0" presId="urn:microsoft.com/office/officeart/2018/2/layout/IconVerticalSolidList"/>
    <dgm:cxn modelId="{BF0102CD-9219-4C70-BE3E-2D4471324854}" type="presParOf" srcId="{632DF8A2-CE91-49D9-BBDD-0DBFCEF7DFB1}" destId="{6D9D6E6B-805B-4F65-842F-5963125160D4}" srcOrd="1" destOrd="0" presId="urn:microsoft.com/office/officeart/2018/2/layout/IconVerticalSolidList"/>
    <dgm:cxn modelId="{881E296B-3183-45A9-8E91-A2A162397BB2}" type="presParOf" srcId="{632DF8A2-CE91-49D9-BBDD-0DBFCEF7DFB1}" destId="{F0670502-D79A-4984-A42F-EEA635025D69}" srcOrd="2" destOrd="0" presId="urn:microsoft.com/office/officeart/2018/2/layout/IconVerticalSolidList"/>
    <dgm:cxn modelId="{8145FA23-7BA2-4577-929F-E0325CD871E3}" type="presParOf" srcId="{632DF8A2-CE91-49D9-BBDD-0DBFCEF7DFB1}" destId="{066A83AC-86DE-4938-8A7B-FC575C31D6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E496AE-3122-4B26-B6BD-88E441B022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E4C3D3-FCF8-4B76-A4BD-52DF6949D797}">
      <dgm:prSet/>
      <dgm:spPr/>
      <dgm:t>
        <a:bodyPr/>
        <a:lstStyle/>
        <a:p>
          <a:pPr rtl="0">
            <a:lnSpc>
              <a:spcPct val="100000"/>
            </a:lnSpc>
          </a:pPr>
          <a:r>
            <a:rPr lang="en-GB" dirty="0"/>
            <a:t>Please pick up your pack from </a:t>
          </a:r>
          <a:r>
            <a:rPr lang="en-GB" dirty="0">
              <a:latin typeface="Calibri Light" panose="020F0302020204030204"/>
            </a:rPr>
            <a:t>Y12 assembly or the Careers section of the College website</a:t>
          </a:r>
          <a:endParaRPr lang="en-US" dirty="0"/>
        </a:p>
      </dgm:t>
    </dgm:pt>
    <dgm:pt modelId="{DBF1FA32-609B-4C4C-B938-0D68F899DCB9}" type="parTrans" cxnId="{A2FA4D45-FAE1-4F51-B4D8-6A90DA2DA1ED}">
      <dgm:prSet/>
      <dgm:spPr/>
      <dgm:t>
        <a:bodyPr/>
        <a:lstStyle/>
        <a:p>
          <a:endParaRPr lang="en-US"/>
        </a:p>
      </dgm:t>
    </dgm:pt>
    <dgm:pt modelId="{E4773931-FCC1-446F-9ABE-F660993A6610}" type="sibTrans" cxnId="{A2FA4D45-FAE1-4F51-B4D8-6A90DA2DA1ED}">
      <dgm:prSet/>
      <dgm:spPr/>
      <dgm:t>
        <a:bodyPr/>
        <a:lstStyle/>
        <a:p>
          <a:endParaRPr lang="en-US"/>
        </a:p>
      </dgm:t>
    </dgm:pt>
    <dgm:pt modelId="{3FA1E693-EDDC-4E1B-B7E2-9C6AAD5707DE}" type="pres">
      <dgm:prSet presAssocID="{28E496AE-3122-4B26-B6BD-88E441B022ED}" presName="root" presStyleCnt="0">
        <dgm:presLayoutVars>
          <dgm:dir/>
          <dgm:resizeHandles val="exact"/>
        </dgm:presLayoutVars>
      </dgm:prSet>
      <dgm:spPr/>
    </dgm:pt>
    <dgm:pt modelId="{632DF8A2-CE91-49D9-BBDD-0DBFCEF7DFB1}" type="pres">
      <dgm:prSet presAssocID="{67E4C3D3-FCF8-4B76-A4BD-52DF6949D797}" presName="compNode" presStyleCnt="0"/>
      <dgm:spPr/>
    </dgm:pt>
    <dgm:pt modelId="{EA4C3135-110A-4DE6-98E2-F213AD35655E}" type="pres">
      <dgm:prSet presAssocID="{67E4C3D3-FCF8-4B76-A4BD-52DF6949D797}" presName="bgRect" presStyleLbl="bgShp" presStyleIdx="0" presStyleCnt="1" custLinFactY="-15383" custLinFactNeighborY="-100000"/>
      <dgm:spPr/>
    </dgm:pt>
    <dgm:pt modelId="{6D9D6E6B-805B-4F65-842F-5963125160D4}" type="pres">
      <dgm:prSet presAssocID="{67E4C3D3-FCF8-4B76-A4BD-52DF6949D797}" presName="iconRect" presStyleLbl="node1" presStyleIdx="0" presStyleCnt="1" custLinFactY="-100000" custLinFactNeighborY="-11101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F0670502-D79A-4984-A42F-EEA635025D69}" type="pres">
      <dgm:prSet presAssocID="{67E4C3D3-FCF8-4B76-A4BD-52DF6949D797}" presName="spaceRect" presStyleCnt="0"/>
      <dgm:spPr/>
    </dgm:pt>
    <dgm:pt modelId="{066A83AC-86DE-4938-8A7B-FC575C31D62D}" type="pres">
      <dgm:prSet presAssocID="{67E4C3D3-FCF8-4B76-A4BD-52DF6949D797}" presName="parTx" presStyleLbl="revTx" presStyleIdx="0" presStyleCnt="1" custLinFactY="-15383" custLinFactNeighborY="-100000">
        <dgm:presLayoutVars>
          <dgm:chMax val="0"/>
          <dgm:chPref val="0"/>
        </dgm:presLayoutVars>
      </dgm:prSet>
      <dgm:spPr/>
    </dgm:pt>
  </dgm:ptLst>
  <dgm:cxnLst>
    <dgm:cxn modelId="{F2B14043-8BEE-4D9A-A7EE-1DA5C5BE1DFA}" type="presOf" srcId="{28E496AE-3122-4B26-B6BD-88E441B022ED}" destId="{3FA1E693-EDDC-4E1B-B7E2-9C6AAD5707DE}" srcOrd="0" destOrd="0" presId="urn:microsoft.com/office/officeart/2018/2/layout/IconVerticalSolidList"/>
    <dgm:cxn modelId="{A2FA4D45-FAE1-4F51-B4D8-6A90DA2DA1ED}" srcId="{28E496AE-3122-4B26-B6BD-88E441B022ED}" destId="{67E4C3D3-FCF8-4B76-A4BD-52DF6949D797}" srcOrd="0" destOrd="0" parTransId="{DBF1FA32-609B-4C4C-B938-0D68F899DCB9}" sibTransId="{E4773931-FCC1-446F-9ABE-F660993A6610}"/>
    <dgm:cxn modelId="{FDC2C14A-AE61-43F9-80C3-616D46A6EDE5}" type="presOf" srcId="{67E4C3D3-FCF8-4B76-A4BD-52DF6949D797}" destId="{066A83AC-86DE-4938-8A7B-FC575C31D62D}" srcOrd="0" destOrd="0" presId="urn:microsoft.com/office/officeart/2018/2/layout/IconVerticalSolidList"/>
    <dgm:cxn modelId="{DD97D02E-7664-4F42-8307-E1C131818894}" type="presParOf" srcId="{3FA1E693-EDDC-4E1B-B7E2-9C6AAD5707DE}" destId="{632DF8A2-CE91-49D9-BBDD-0DBFCEF7DFB1}" srcOrd="0" destOrd="0" presId="urn:microsoft.com/office/officeart/2018/2/layout/IconVerticalSolidList"/>
    <dgm:cxn modelId="{CD987DE2-2376-49AB-B493-0D09F96C7FCC}" type="presParOf" srcId="{632DF8A2-CE91-49D9-BBDD-0DBFCEF7DFB1}" destId="{EA4C3135-110A-4DE6-98E2-F213AD35655E}" srcOrd="0" destOrd="0" presId="urn:microsoft.com/office/officeart/2018/2/layout/IconVerticalSolidList"/>
    <dgm:cxn modelId="{BF0102CD-9219-4C70-BE3E-2D4471324854}" type="presParOf" srcId="{632DF8A2-CE91-49D9-BBDD-0DBFCEF7DFB1}" destId="{6D9D6E6B-805B-4F65-842F-5963125160D4}" srcOrd="1" destOrd="0" presId="urn:microsoft.com/office/officeart/2018/2/layout/IconVerticalSolidList"/>
    <dgm:cxn modelId="{881E296B-3183-45A9-8E91-A2A162397BB2}" type="presParOf" srcId="{632DF8A2-CE91-49D9-BBDD-0DBFCEF7DFB1}" destId="{F0670502-D79A-4984-A42F-EEA635025D69}" srcOrd="2" destOrd="0" presId="urn:microsoft.com/office/officeart/2018/2/layout/IconVerticalSolidList"/>
    <dgm:cxn modelId="{8145FA23-7BA2-4577-929F-E0325CD871E3}" type="presParOf" srcId="{632DF8A2-CE91-49D9-BBDD-0DBFCEF7DFB1}" destId="{066A83AC-86DE-4938-8A7B-FC575C31D6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CB7F80-BDC3-4843-87A8-7AFBA4D67F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46AF091-A40F-465B-96F5-12E9F0B1C155}">
      <dgm:prSet/>
      <dgm:spPr/>
      <dgm:t>
        <a:bodyPr/>
        <a:lstStyle/>
        <a:p>
          <a:pPr rtl="0">
            <a:lnSpc>
              <a:spcPct val="100000"/>
            </a:lnSpc>
          </a:pPr>
          <a:r>
            <a:rPr lang="en-GB" dirty="0"/>
            <a:t>Complete ‘Student Pack’</a:t>
          </a:r>
          <a:r>
            <a:rPr lang="en-GB" baseline="0" dirty="0">
              <a:latin typeface="Calibri Light" panose="020F0302020204030204"/>
            </a:rPr>
            <a:t> and give to your employer by 24th May.</a:t>
          </a:r>
          <a:endParaRPr lang="en-GB" baseline="30000" dirty="0"/>
        </a:p>
      </dgm:t>
    </dgm:pt>
    <dgm:pt modelId="{F8E7013E-0599-406B-B2D2-40F1A9F9962A}" type="parTrans" cxnId="{09A4B56F-1EA3-4291-B21D-DBDB2F4F20DA}">
      <dgm:prSet/>
      <dgm:spPr/>
      <dgm:t>
        <a:bodyPr/>
        <a:lstStyle/>
        <a:p>
          <a:endParaRPr lang="en-US"/>
        </a:p>
      </dgm:t>
    </dgm:pt>
    <dgm:pt modelId="{4D7629BF-473F-4FA2-BB50-D7427E4DFFCE}" type="sibTrans" cxnId="{09A4B56F-1EA3-4291-B21D-DBDB2F4F20DA}">
      <dgm:prSet/>
      <dgm:spPr/>
      <dgm:t>
        <a:bodyPr/>
        <a:lstStyle/>
        <a:p>
          <a:endParaRPr lang="en-US"/>
        </a:p>
      </dgm:t>
    </dgm:pt>
    <dgm:pt modelId="{D2098913-DB31-4FEF-96AF-5E8AA0FD060E}">
      <dgm:prSet/>
      <dgm:spPr/>
      <dgm:t>
        <a:bodyPr/>
        <a:lstStyle/>
        <a:p>
          <a:pPr rtl="0">
            <a:lnSpc>
              <a:spcPct val="100000"/>
            </a:lnSpc>
          </a:pPr>
          <a:r>
            <a:rPr lang="en-GB" dirty="0"/>
            <a:t>Ask employers to complete the ‘Employer Pack’ and return </a:t>
          </a:r>
          <a:r>
            <a:rPr lang="en-GB" dirty="0">
              <a:latin typeface="Calibri Light" panose="020F0302020204030204"/>
            </a:rPr>
            <a:t>it </a:t>
          </a:r>
          <a:r>
            <a:rPr lang="en-GB" dirty="0"/>
            <a:t>to </a:t>
          </a:r>
          <a:r>
            <a:rPr lang="en-GB" dirty="0">
              <a:latin typeface="Calibri Light" panose="020F0302020204030204"/>
            </a:rPr>
            <a:t>Sixth Form reception</a:t>
          </a:r>
          <a:r>
            <a:rPr lang="en-GB" dirty="0"/>
            <a:t> by 24</a:t>
          </a:r>
          <a:r>
            <a:rPr lang="en-GB" baseline="30000" dirty="0"/>
            <a:t>th</a:t>
          </a:r>
          <a:r>
            <a:rPr lang="en-GB" dirty="0"/>
            <a:t> May</a:t>
          </a:r>
          <a:r>
            <a:rPr lang="en-GB" dirty="0">
              <a:latin typeface="Calibri Light" panose="020F0302020204030204"/>
            </a:rPr>
            <a:t>.</a:t>
          </a:r>
          <a:endParaRPr lang="en-US" dirty="0"/>
        </a:p>
      </dgm:t>
    </dgm:pt>
    <dgm:pt modelId="{E34A2B35-51D1-4EA8-BC6E-A4D5344DA263}" type="parTrans" cxnId="{A7F247DD-CE37-41A9-B974-AACEC8DEB2BA}">
      <dgm:prSet/>
      <dgm:spPr/>
      <dgm:t>
        <a:bodyPr/>
        <a:lstStyle/>
        <a:p>
          <a:endParaRPr lang="en-US"/>
        </a:p>
      </dgm:t>
    </dgm:pt>
    <dgm:pt modelId="{AD882F50-E061-4FBD-AA2A-F7AD42A3616E}" type="sibTrans" cxnId="{A7F247DD-CE37-41A9-B974-AACEC8DEB2BA}">
      <dgm:prSet/>
      <dgm:spPr/>
      <dgm:t>
        <a:bodyPr/>
        <a:lstStyle/>
        <a:p>
          <a:endParaRPr lang="en-US"/>
        </a:p>
      </dgm:t>
    </dgm:pt>
    <dgm:pt modelId="{C3749364-57B4-4EE7-A459-90F2F9E4A3BC}">
      <dgm:prSet/>
      <dgm:spPr/>
      <dgm:t>
        <a:bodyPr/>
        <a:lstStyle/>
        <a:p>
          <a:pPr rtl="0">
            <a:lnSpc>
              <a:spcPct val="100000"/>
            </a:lnSpc>
          </a:pPr>
          <a:r>
            <a:rPr lang="en-GB" dirty="0"/>
            <a:t>1 week before you start, make contact with your employer to confirm all details.</a:t>
          </a:r>
          <a:r>
            <a:rPr lang="en-GB" dirty="0">
              <a:latin typeface="Calibri Light" panose="020F0302020204030204"/>
            </a:rPr>
            <a:t> </a:t>
          </a:r>
          <a:endParaRPr lang="en-US" dirty="0"/>
        </a:p>
      </dgm:t>
    </dgm:pt>
    <dgm:pt modelId="{C58FDEC9-AEFE-4978-89E2-B4A99EF4F0C9}" type="parTrans" cxnId="{8BF44B63-7B52-4D13-8F5A-E948982CD4E7}">
      <dgm:prSet/>
      <dgm:spPr/>
      <dgm:t>
        <a:bodyPr/>
        <a:lstStyle/>
        <a:p>
          <a:endParaRPr lang="en-US"/>
        </a:p>
      </dgm:t>
    </dgm:pt>
    <dgm:pt modelId="{A93A3978-CE9C-490F-A7D0-F03A5AC01EA8}" type="sibTrans" cxnId="{8BF44B63-7B52-4D13-8F5A-E948982CD4E7}">
      <dgm:prSet/>
      <dgm:spPr/>
      <dgm:t>
        <a:bodyPr/>
        <a:lstStyle/>
        <a:p>
          <a:endParaRPr lang="en-US"/>
        </a:p>
      </dgm:t>
    </dgm:pt>
    <dgm:pt modelId="{72EBFB58-24EE-444E-A8CE-1581808EA24B}" type="pres">
      <dgm:prSet presAssocID="{2FCB7F80-BDC3-4843-87A8-7AFBA4D67F25}" presName="root" presStyleCnt="0">
        <dgm:presLayoutVars>
          <dgm:dir/>
          <dgm:resizeHandles val="exact"/>
        </dgm:presLayoutVars>
      </dgm:prSet>
      <dgm:spPr/>
    </dgm:pt>
    <dgm:pt modelId="{2A173A35-7F56-4736-AF65-F4483E8BEB95}" type="pres">
      <dgm:prSet presAssocID="{D46AF091-A40F-465B-96F5-12E9F0B1C155}" presName="compNode" presStyleCnt="0"/>
      <dgm:spPr/>
    </dgm:pt>
    <dgm:pt modelId="{8EAD4AB2-85AD-4F13-BB02-51859F1F31CA}" type="pres">
      <dgm:prSet presAssocID="{D46AF091-A40F-465B-96F5-12E9F0B1C155}" presName="bgRect" presStyleLbl="bgShp" presStyleIdx="0" presStyleCnt="3"/>
      <dgm:spPr/>
    </dgm:pt>
    <dgm:pt modelId="{57BA023E-9A43-498D-8C0E-3BFBEA64F784}" type="pres">
      <dgm:prSet presAssocID="{D46AF091-A40F-465B-96F5-12E9F0B1C1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8F2CAD42-85BC-46AC-8B9A-0481A509A0B6}" type="pres">
      <dgm:prSet presAssocID="{D46AF091-A40F-465B-96F5-12E9F0B1C155}" presName="spaceRect" presStyleCnt="0"/>
      <dgm:spPr/>
    </dgm:pt>
    <dgm:pt modelId="{2582975D-AE04-4921-B7AF-B57969929843}" type="pres">
      <dgm:prSet presAssocID="{D46AF091-A40F-465B-96F5-12E9F0B1C155}" presName="parTx" presStyleLbl="revTx" presStyleIdx="0" presStyleCnt="3">
        <dgm:presLayoutVars>
          <dgm:chMax val="0"/>
          <dgm:chPref val="0"/>
        </dgm:presLayoutVars>
      </dgm:prSet>
      <dgm:spPr/>
    </dgm:pt>
    <dgm:pt modelId="{E11CC266-C88B-4AD4-8B4F-DDC44840EB63}" type="pres">
      <dgm:prSet presAssocID="{4D7629BF-473F-4FA2-BB50-D7427E4DFFCE}" presName="sibTrans" presStyleCnt="0"/>
      <dgm:spPr/>
    </dgm:pt>
    <dgm:pt modelId="{F92F4B81-1B37-422A-845E-1601A67FE9BB}" type="pres">
      <dgm:prSet presAssocID="{D2098913-DB31-4FEF-96AF-5E8AA0FD060E}" presName="compNode" presStyleCnt="0"/>
      <dgm:spPr/>
    </dgm:pt>
    <dgm:pt modelId="{E7D7C509-328A-48BA-90EF-0958AC5C8225}" type="pres">
      <dgm:prSet presAssocID="{D2098913-DB31-4FEF-96AF-5E8AA0FD060E}" presName="bgRect" presStyleLbl="bgShp" presStyleIdx="1" presStyleCnt="3"/>
      <dgm:spPr/>
    </dgm:pt>
    <dgm:pt modelId="{BD84B155-55CD-43FA-9307-84C71A045E0E}" type="pres">
      <dgm:prSet presAssocID="{D2098913-DB31-4FEF-96AF-5E8AA0FD06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7A0CA83A-7360-48FA-A4A0-3AD8C752153A}" type="pres">
      <dgm:prSet presAssocID="{D2098913-DB31-4FEF-96AF-5E8AA0FD060E}" presName="spaceRect" presStyleCnt="0"/>
      <dgm:spPr/>
    </dgm:pt>
    <dgm:pt modelId="{C888F091-167E-4756-B21B-586C5C09EB98}" type="pres">
      <dgm:prSet presAssocID="{D2098913-DB31-4FEF-96AF-5E8AA0FD060E}" presName="parTx" presStyleLbl="revTx" presStyleIdx="1" presStyleCnt="3">
        <dgm:presLayoutVars>
          <dgm:chMax val="0"/>
          <dgm:chPref val="0"/>
        </dgm:presLayoutVars>
      </dgm:prSet>
      <dgm:spPr/>
    </dgm:pt>
    <dgm:pt modelId="{B76B745F-8A7E-499D-8565-0530C9BC91EA}" type="pres">
      <dgm:prSet presAssocID="{AD882F50-E061-4FBD-AA2A-F7AD42A3616E}" presName="sibTrans" presStyleCnt="0"/>
      <dgm:spPr/>
    </dgm:pt>
    <dgm:pt modelId="{EEF83869-F2E4-4DA6-8A22-3F32E610E119}" type="pres">
      <dgm:prSet presAssocID="{C3749364-57B4-4EE7-A459-90F2F9E4A3BC}" presName="compNode" presStyleCnt="0"/>
      <dgm:spPr/>
    </dgm:pt>
    <dgm:pt modelId="{A52B5756-CBB6-4CE3-860A-BF586E52C0A2}" type="pres">
      <dgm:prSet presAssocID="{C3749364-57B4-4EE7-A459-90F2F9E4A3BC}" presName="bgRect" presStyleLbl="bgShp" presStyleIdx="2" presStyleCnt="3"/>
      <dgm:spPr/>
    </dgm:pt>
    <dgm:pt modelId="{008B7AFA-8BF5-491A-810A-6F37BB31DA0B}" type="pres">
      <dgm:prSet presAssocID="{C3749364-57B4-4EE7-A459-90F2F9E4A3B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with solid fill"/>
        </a:ext>
      </dgm:extLst>
    </dgm:pt>
    <dgm:pt modelId="{745986F3-EC59-4C68-B6D7-2AFD7A149493}" type="pres">
      <dgm:prSet presAssocID="{C3749364-57B4-4EE7-A459-90F2F9E4A3BC}" presName="spaceRect" presStyleCnt="0"/>
      <dgm:spPr/>
    </dgm:pt>
    <dgm:pt modelId="{6CC8732D-EE66-4FCD-8A2B-2146719487EC}" type="pres">
      <dgm:prSet presAssocID="{C3749364-57B4-4EE7-A459-90F2F9E4A3BC}" presName="parTx" presStyleLbl="revTx" presStyleIdx="2" presStyleCnt="3">
        <dgm:presLayoutVars>
          <dgm:chMax val="0"/>
          <dgm:chPref val="0"/>
        </dgm:presLayoutVars>
      </dgm:prSet>
      <dgm:spPr/>
    </dgm:pt>
  </dgm:ptLst>
  <dgm:cxnLst>
    <dgm:cxn modelId="{8BF44B63-7B52-4D13-8F5A-E948982CD4E7}" srcId="{2FCB7F80-BDC3-4843-87A8-7AFBA4D67F25}" destId="{C3749364-57B4-4EE7-A459-90F2F9E4A3BC}" srcOrd="2" destOrd="0" parTransId="{C58FDEC9-AEFE-4978-89E2-B4A99EF4F0C9}" sibTransId="{A93A3978-CE9C-490F-A7D0-F03A5AC01EA8}"/>
    <dgm:cxn modelId="{09A4B56F-1EA3-4291-B21D-DBDB2F4F20DA}" srcId="{2FCB7F80-BDC3-4843-87A8-7AFBA4D67F25}" destId="{D46AF091-A40F-465B-96F5-12E9F0B1C155}" srcOrd="0" destOrd="0" parTransId="{F8E7013E-0599-406B-B2D2-40F1A9F9962A}" sibTransId="{4D7629BF-473F-4FA2-BB50-D7427E4DFFCE}"/>
    <dgm:cxn modelId="{4083FF79-22FE-4D08-9686-2C6C185252A4}" type="presOf" srcId="{D2098913-DB31-4FEF-96AF-5E8AA0FD060E}" destId="{C888F091-167E-4756-B21B-586C5C09EB98}" srcOrd="0" destOrd="0" presId="urn:microsoft.com/office/officeart/2018/2/layout/IconVerticalSolidList"/>
    <dgm:cxn modelId="{4408DDBF-3413-44BB-85E2-4CC122BC63A2}" type="presOf" srcId="{C3749364-57B4-4EE7-A459-90F2F9E4A3BC}" destId="{6CC8732D-EE66-4FCD-8A2B-2146719487EC}" srcOrd="0" destOrd="0" presId="urn:microsoft.com/office/officeart/2018/2/layout/IconVerticalSolidList"/>
    <dgm:cxn modelId="{A7F247DD-CE37-41A9-B974-AACEC8DEB2BA}" srcId="{2FCB7F80-BDC3-4843-87A8-7AFBA4D67F25}" destId="{D2098913-DB31-4FEF-96AF-5E8AA0FD060E}" srcOrd="1" destOrd="0" parTransId="{E34A2B35-51D1-4EA8-BC6E-A4D5344DA263}" sibTransId="{AD882F50-E061-4FBD-AA2A-F7AD42A3616E}"/>
    <dgm:cxn modelId="{509FCDEB-28D6-45CC-88A5-29EA5BBBB8E2}" type="presOf" srcId="{2FCB7F80-BDC3-4843-87A8-7AFBA4D67F25}" destId="{72EBFB58-24EE-444E-A8CE-1581808EA24B}" srcOrd="0" destOrd="0" presId="urn:microsoft.com/office/officeart/2018/2/layout/IconVerticalSolidList"/>
    <dgm:cxn modelId="{64FBEDF3-BBED-4EBD-B2A2-CBB67A88C0D6}" type="presOf" srcId="{D46AF091-A40F-465B-96F5-12E9F0B1C155}" destId="{2582975D-AE04-4921-B7AF-B57969929843}" srcOrd="0" destOrd="0" presId="urn:microsoft.com/office/officeart/2018/2/layout/IconVerticalSolidList"/>
    <dgm:cxn modelId="{A3B5F128-6FF5-4EB7-9FCD-15A727BBC0C1}" type="presParOf" srcId="{72EBFB58-24EE-444E-A8CE-1581808EA24B}" destId="{2A173A35-7F56-4736-AF65-F4483E8BEB95}" srcOrd="0" destOrd="0" presId="urn:microsoft.com/office/officeart/2018/2/layout/IconVerticalSolidList"/>
    <dgm:cxn modelId="{A674E37B-79BB-4495-9353-95F3B0A29552}" type="presParOf" srcId="{2A173A35-7F56-4736-AF65-F4483E8BEB95}" destId="{8EAD4AB2-85AD-4F13-BB02-51859F1F31CA}" srcOrd="0" destOrd="0" presId="urn:microsoft.com/office/officeart/2018/2/layout/IconVerticalSolidList"/>
    <dgm:cxn modelId="{34873BA9-219D-4F62-8D09-0471AF287E57}" type="presParOf" srcId="{2A173A35-7F56-4736-AF65-F4483E8BEB95}" destId="{57BA023E-9A43-498D-8C0E-3BFBEA64F784}" srcOrd="1" destOrd="0" presId="urn:microsoft.com/office/officeart/2018/2/layout/IconVerticalSolidList"/>
    <dgm:cxn modelId="{4FE68583-C35D-4F8F-9EA6-57772132848E}" type="presParOf" srcId="{2A173A35-7F56-4736-AF65-F4483E8BEB95}" destId="{8F2CAD42-85BC-46AC-8B9A-0481A509A0B6}" srcOrd="2" destOrd="0" presId="urn:microsoft.com/office/officeart/2018/2/layout/IconVerticalSolidList"/>
    <dgm:cxn modelId="{76D374B3-6490-4EA7-964A-9DF9A2048ED8}" type="presParOf" srcId="{2A173A35-7F56-4736-AF65-F4483E8BEB95}" destId="{2582975D-AE04-4921-B7AF-B57969929843}" srcOrd="3" destOrd="0" presId="urn:microsoft.com/office/officeart/2018/2/layout/IconVerticalSolidList"/>
    <dgm:cxn modelId="{AFBABE8D-7B45-41A3-8A60-5B53B83B84FA}" type="presParOf" srcId="{72EBFB58-24EE-444E-A8CE-1581808EA24B}" destId="{E11CC266-C88B-4AD4-8B4F-DDC44840EB63}" srcOrd="1" destOrd="0" presId="urn:microsoft.com/office/officeart/2018/2/layout/IconVerticalSolidList"/>
    <dgm:cxn modelId="{148067F2-919F-4B43-939C-2B4C07A617FA}" type="presParOf" srcId="{72EBFB58-24EE-444E-A8CE-1581808EA24B}" destId="{F92F4B81-1B37-422A-845E-1601A67FE9BB}" srcOrd="2" destOrd="0" presId="urn:microsoft.com/office/officeart/2018/2/layout/IconVerticalSolidList"/>
    <dgm:cxn modelId="{5200A4B1-9BAD-4E87-91D9-B995C1B52FBF}" type="presParOf" srcId="{F92F4B81-1B37-422A-845E-1601A67FE9BB}" destId="{E7D7C509-328A-48BA-90EF-0958AC5C8225}" srcOrd="0" destOrd="0" presId="urn:microsoft.com/office/officeart/2018/2/layout/IconVerticalSolidList"/>
    <dgm:cxn modelId="{6E8B2A61-5D24-4606-A50B-6930875CC51A}" type="presParOf" srcId="{F92F4B81-1B37-422A-845E-1601A67FE9BB}" destId="{BD84B155-55CD-43FA-9307-84C71A045E0E}" srcOrd="1" destOrd="0" presId="urn:microsoft.com/office/officeart/2018/2/layout/IconVerticalSolidList"/>
    <dgm:cxn modelId="{1F304ED0-5B73-4E93-8194-5EA22E46A5FD}" type="presParOf" srcId="{F92F4B81-1B37-422A-845E-1601A67FE9BB}" destId="{7A0CA83A-7360-48FA-A4A0-3AD8C752153A}" srcOrd="2" destOrd="0" presId="urn:microsoft.com/office/officeart/2018/2/layout/IconVerticalSolidList"/>
    <dgm:cxn modelId="{A82D1D55-AB2C-4A1E-80E1-36191F47DEF8}" type="presParOf" srcId="{F92F4B81-1B37-422A-845E-1601A67FE9BB}" destId="{C888F091-167E-4756-B21B-586C5C09EB98}" srcOrd="3" destOrd="0" presId="urn:microsoft.com/office/officeart/2018/2/layout/IconVerticalSolidList"/>
    <dgm:cxn modelId="{8BB62DB6-1A72-4838-86E3-618AF8035B97}" type="presParOf" srcId="{72EBFB58-24EE-444E-A8CE-1581808EA24B}" destId="{B76B745F-8A7E-499D-8565-0530C9BC91EA}" srcOrd="3" destOrd="0" presId="urn:microsoft.com/office/officeart/2018/2/layout/IconVerticalSolidList"/>
    <dgm:cxn modelId="{25B5255C-0582-4933-9324-5F140D3AE994}" type="presParOf" srcId="{72EBFB58-24EE-444E-A8CE-1581808EA24B}" destId="{EEF83869-F2E4-4DA6-8A22-3F32E610E119}" srcOrd="4" destOrd="0" presId="urn:microsoft.com/office/officeart/2018/2/layout/IconVerticalSolidList"/>
    <dgm:cxn modelId="{453C092F-A3DB-43EA-A0D0-D66ED6CBB3D5}" type="presParOf" srcId="{EEF83869-F2E4-4DA6-8A22-3F32E610E119}" destId="{A52B5756-CBB6-4CE3-860A-BF586E52C0A2}" srcOrd="0" destOrd="0" presId="urn:microsoft.com/office/officeart/2018/2/layout/IconVerticalSolidList"/>
    <dgm:cxn modelId="{CDA3D560-73CB-4A3D-92A9-FBB24FF97966}" type="presParOf" srcId="{EEF83869-F2E4-4DA6-8A22-3F32E610E119}" destId="{008B7AFA-8BF5-491A-810A-6F37BB31DA0B}" srcOrd="1" destOrd="0" presId="urn:microsoft.com/office/officeart/2018/2/layout/IconVerticalSolidList"/>
    <dgm:cxn modelId="{62B0A9C5-E276-4803-82E6-4C50B0AA6B19}" type="presParOf" srcId="{EEF83869-F2E4-4DA6-8A22-3F32E610E119}" destId="{745986F3-EC59-4C68-B6D7-2AFD7A149493}" srcOrd="2" destOrd="0" presId="urn:microsoft.com/office/officeart/2018/2/layout/IconVerticalSolidList"/>
    <dgm:cxn modelId="{36E85185-22A4-461B-9F6F-A3784E92672B}" type="presParOf" srcId="{EEF83869-F2E4-4DA6-8A22-3F32E610E119}" destId="{6CC8732D-EE66-4FCD-8A2B-2146719487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496AE-3122-4B26-B6BD-88E441B022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E4C3D3-FCF8-4B76-A4BD-52DF6949D797}">
      <dgm:prSet/>
      <dgm:spPr/>
      <dgm:t>
        <a:bodyPr/>
        <a:lstStyle/>
        <a:p>
          <a:r>
            <a:rPr lang="en-GB"/>
            <a:t>As part of the progression week, you will undertake a </a:t>
          </a:r>
          <a:r>
            <a:rPr lang="en-GB" b="0" i="0"/>
            <a:t>work experience placement for three days (students in some vocational courses will do more than three days) to gain valuable experience in a workplace.</a:t>
          </a:r>
          <a:endParaRPr lang="en-US"/>
        </a:p>
      </dgm:t>
    </dgm:pt>
    <dgm:pt modelId="{DBF1FA32-609B-4C4C-B938-0D68F899DCB9}" type="parTrans" cxnId="{A2FA4D45-FAE1-4F51-B4D8-6A90DA2DA1ED}">
      <dgm:prSet/>
      <dgm:spPr/>
      <dgm:t>
        <a:bodyPr/>
        <a:lstStyle/>
        <a:p>
          <a:endParaRPr lang="en-US"/>
        </a:p>
      </dgm:t>
    </dgm:pt>
    <dgm:pt modelId="{E4773931-FCC1-446F-9ABE-F660993A6610}" type="sibTrans" cxnId="{A2FA4D45-FAE1-4F51-B4D8-6A90DA2DA1ED}">
      <dgm:prSet/>
      <dgm:spPr/>
      <dgm:t>
        <a:bodyPr/>
        <a:lstStyle/>
        <a:p>
          <a:endParaRPr lang="en-US"/>
        </a:p>
      </dgm:t>
    </dgm:pt>
    <dgm:pt modelId="{EDDDD6C9-632A-408E-9585-8AB47024C319}">
      <dgm:prSet/>
      <dgm:spPr/>
      <dgm:t>
        <a:bodyPr/>
        <a:lstStyle/>
        <a:p>
          <a:r>
            <a:rPr lang="en-US" b="1"/>
            <a:t>ALL</a:t>
          </a:r>
          <a:r>
            <a:rPr lang="en-US"/>
            <a:t> students will be completing some work experience during the (Thursday 27</a:t>
          </a:r>
          <a:r>
            <a:rPr lang="en-US" baseline="30000"/>
            <a:t>th</a:t>
          </a:r>
          <a:r>
            <a:rPr lang="en-US"/>
            <a:t> / Friday 28</a:t>
          </a:r>
          <a:r>
            <a:rPr lang="en-US" baseline="30000"/>
            <a:t>th</a:t>
          </a:r>
          <a:r>
            <a:rPr lang="en-US"/>
            <a:t> June and Monday 1</a:t>
          </a:r>
          <a:r>
            <a:rPr lang="en-US" baseline="30000"/>
            <a:t>st</a:t>
          </a:r>
          <a:r>
            <a:rPr lang="en-US"/>
            <a:t> July)</a:t>
          </a:r>
        </a:p>
      </dgm:t>
    </dgm:pt>
    <dgm:pt modelId="{F1430666-8750-45BD-AB7A-F45A17C69FDA}" type="parTrans" cxnId="{30CAD177-AB68-41E7-BF69-FA5BB1E35A3F}">
      <dgm:prSet/>
      <dgm:spPr/>
      <dgm:t>
        <a:bodyPr/>
        <a:lstStyle/>
        <a:p>
          <a:endParaRPr lang="en-US"/>
        </a:p>
      </dgm:t>
    </dgm:pt>
    <dgm:pt modelId="{E3B274C5-AA47-4ED5-98ED-2E27BA6B4B48}" type="sibTrans" cxnId="{30CAD177-AB68-41E7-BF69-FA5BB1E35A3F}">
      <dgm:prSet/>
      <dgm:spPr/>
      <dgm:t>
        <a:bodyPr/>
        <a:lstStyle/>
        <a:p>
          <a:endParaRPr lang="en-US"/>
        </a:p>
      </dgm:t>
    </dgm:pt>
    <dgm:pt modelId="{3FA1E693-EDDC-4E1B-B7E2-9C6AAD5707DE}" type="pres">
      <dgm:prSet presAssocID="{28E496AE-3122-4B26-B6BD-88E441B022ED}" presName="root" presStyleCnt="0">
        <dgm:presLayoutVars>
          <dgm:dir/>
          <dgm:resizeHandles val="exact"/>
        </dgm:presLayoutVars>
      </dgm:prSet>
      <dgm:spPr/>
    </dgm:pt>
    <dgm:pt modelId="{632DF8A2-CE91-49D9-BBDD-0DBFCEF7DFB1}" type="pres">
      <dgm:prSet presAssocID="{67E4C3D3-FCF8-4B76-A4BD-52DF6949D797}" presName="compNode" presStyleCnt="0"/>
      <dgm:spPr/>
    </dgm:pt>
    <dgm:pt modelId="{EA4C3135-110A-4DE6-98E2-F213AD35655E}" type="pres">
      <dgm:prSet presAssocID="{67E4C3D3-FCF8-4B76-A4BD-52DF6949D797}" presName="bgRect" presStyleLbl="bgShp" presStyleIdx="0" presStyleCnt="2"/>
      <dgm:spPr/>
    </dgm:pt>
    <dgm:pt modelId="{6D9D6E6B-805B-4F65-842F-5963125160D4}" type="pres">
      <dgm:prSet presAssocID="{67E4C3D3-FCF8-4B76-A4BD-52DF6949D7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iefcase with solid fill"/>
        </a:ext>
      </dgm:extLst>
    </dgm:pt>
    <dgm:pt modelId="{F0670502-D79A-4984-A42F-EEA635025D69}" type="pres">
      <dgm:prSet presAssocID="{67E4C3D3-FCF8-4B76-A4BD-52DF6949D797}" presName="spaceRect" presStyleCnt="0"/>
      <dgm:spPr/>
    </dgm:pt>
    <dgm:pt modelId="{066A83AC-86DE-4938-8A7B-FC575C31D62D}" type="pres">
      <dgm:prSet presAssocID="{67E4C3D3-FCF8-4B76-A4BD-52DF6949D797}" presName="parTx" presStyleLbl="revTx" presStyleIdx="0" presStyleCnt="2">
        <dgm:presLayoutVars>
          <dgm:chMax val="0"/>
          <dgm:chPref val="0"/>
        </dgm:presLayoutVars>
      </dgm:prSet>
      <dgm:spPr/>
    </dgm:pt>
    <dgm:pt modelId="{E02976F4-807C-4698-92AE-48D664987E05}" type="pres">
      <dgm:prSet presAssocID="{E4773931-FCC1-446F-9ABE-F660993A6610}" presName="sibTrans" presStyleCnt="0"/>
      <dgm:spPr/>
    </dgm:pt>
    <dgm:pt modelId="{6272DB6F-FA02-47D8-9D61-C6A1094E70EA}" type="pres">
      <dgm:prSet presAssocID="{EDDDD6C9-632A-408E-9585-8AB47024C319}" presName="compNode" presStyleCnt="0"/>
      <dgm:spPr/>
    </dgm:pt>
    <dgm:pt modelId="{F572DBC6-5816-4EAB-879F-26DA460BD6F6}" type="pres">
      <dgm:prSet presAssocID="{EDDDD6C9-632A-408E-9585-8AB47024C319}" presName="bgRect" presStyleLbl="bgShp" presStyleIdx="1" presStyleCnt="2"/>
      <dgm:spPr/>
    </dgm:pt>
    <dgm:pt modelId="{E34E402D-87D3-4C07-A05D-15598A89717A}" type="pres">
      <dgm:prSet presAssocID="{EDDDD6C9-632A-408E-9585-8AB47024C319}"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ily calendar outline"/>
        </a:ext>
      </dgm:extLst>
    </dgm:pt>
    <dgm:pt modelId="{65F58BF5-F770-43D1-8EEB-3004F11D753B}" type="pres">
      <dgm:prSet presAssocID="{EDDDD6C9-632A-408E-9585-8AB47024C319}" presName="spaceRect" presStyleCnt="0"/>
      <dgm:spPr/>
    </dgm:pt>
    <dgm:pt modelId="{2DD336EF-4512-4C8D-875F-1BCF4643CDA8}" type="pres">
      <dgm:prSet presAssocID="{EDDDD6C9-632A-408E-9585-8AB47024C319}" presName="parTx" presStyleLbl="revTx" presStyleIdx="1" presStyleCnt="2">
        <dgm:presLayoutVars>
          <dgm:chMax val="0"/>
          <dgm:chPref val="0"/>
        </dgm:presLayoutVars>
      </dgm:prSet>
      <dgm:spPr/>
    </dgm:pt>
  </dgm:ptLst>
  <dgm:cxnLst>
    <dgm:cxn modelId="{F2B14043-8BEE-4D9A-A7EE-1DA5C5BE1DFA}" type="presOf" srcId="{28E496AE-3122-4B26-B6BD-88E441B022ED}" destId="{3FA1E693-EDDC-4E1B-B7E2-9C6AAD5707DE}" srcOrd="0" destOrd="0" presId="urn:microsoft.com/office/officeart/2018/2/layout/IconVerticalSolidList"/>
    <dgm:cxn modelId="{A2FA4D45-FAE1-4F51-B4D8-6A90DA2DA1ED}" srcId="{28E496AE-3122-4B26-B6BD-88E441B022ED}" destId="{67E4C3D3-FCF8-4B76-A4BD-52DF6949D797}" srcOrd="0" destOrd="0" parTransId="{DBF1FA32-609B-4C4C-B938-0D68F899DCB9}" sibTransId="{E4773931-FCC1-446F-9ABE-F660993A6610}"/>
    <dgm:cxn modelId="{FDC2C14A-AE61-43F9-80C3-616D46A6EDE5}" type="presOf" srcId="{67E4C3D3-FCF8-4B76-A4BD-52DF6949D797}" destId="{066A83AC-86DE-4938-8A7B-FC575C31D62D}" srcOrd="0" destOrd="0" presId="urn:microsoft.com/office/officeart/2018/2/layout/IconVerticalSolidList"/>
    <dgm:cxn modelId="{30CAD177-AB68-41E7-BF69-FA5BB1E35A3F}" srcId="{28E496AE-3122-4B26-B6BD-88E441B022ED}" destId="{EDDDD6C9-632A-408E-9585-8AB47024C319}" srcOrd="1" destOrd="0" parTransId="{F1430666-8750-45BD-AB7A-F45A17C69FDA}" sibTransId="{E3B274C5-AA47-4ED5-98ED-2E27BA6B4B48}"/>
    <dgm:cxn modelId="{65485F86-F315-4830-912B-558CBA8DDD9F}" type="presOf" srcId="{EDDDD6C9-632A-408E-9585-8AB47024C319}" destId="{2DD336EF-4512-4C8D-875F-1BCF4643CDA8}" srcOrd="0" destOrd="0" presId="urn:microsoft.com/office/officeart/2018/2/layout/IconVerticalSolidList"/>
    <dgm:cxn modelId="{DD97D02E-7664-4F42-8307-E1C131818894}" type="presParOf" srcId="{3FA1E693-EDDC-4E1B-B7E2-9C6AAD5707DE}" destId="{632DF8A2-CE91-49D9-BBDD-0DBFCEF7DFB1}" srcOrd="0" destOrd="0" presId="urn:microsoft.com/office/officeart/2018/2/layout/IconVerticalSolidList"/>
    <dgm:cxn modelId="{CD987DE2-2376-49AB-B493-0D09F96C7FCC}" type="presParOf" srcId="{632DF8A2-CE91-49D9-BBDD-0DBFCEF7DFB1}" destId="{EA4C3135-110A-4DE6-98E2-F213AD35655E}" srcOrd="0" destOrd="0" presId="urn:microsoft.com/office/officeart/2018/2/layout/IconVerticalSolidList"/>
    <dgm:cxn modelId="{BF0102CD-9219-4C70-BE3E-2D4471324854}" type="presParOf" srcId="{632DF8A2-CE91-49D9-BBDD-0DBFCEF7DFB1}" destId="{6D9D6E6B-805B-4F65-842F-5963125160D4}" srcOrd="1" destOrd="0" presId="urn:microsoft.com/office/officeart/2018/2/layout/IconVerticalSolidList"/>
    <dgm:cxn modelId="{881E296B-3183-45A9-8E91-A2A162397BB2}" type="presParOf" srcId="{632DF8A2-CE91-49D9-BBDD-0DBFCEF7DFB1}" destId="{F0670502-D79A-4984-A42F-EEA635025D69}" srcOrd="2" destOrd="0" presId="urn:microsoft.com/office/officeart/2018/2/layout/IconVerticalSolidList"/>
    <dgm:cxn modelId="{8145FA23-7BA2-4577-929F-E0325CD871E3}" type="presParOf" srcId="{632DF8A2-CE91-49D9-BBDD-0DBFCEF7DFB1}" destId="{066A83AC-86DE-4938-8A7B-FC575C31D62D}" srcOrd="3" destOrd="0" presId="urn:microsoft.com/office/officeart/2018/2/layout/IconVerticalSolidList"/>
    <dgm:cxn modelId="{5F77ED7A-9235-443F-83FC-BA54D7DB3233}" type="presParOf" srcId="{3FA1E693-EDDC-4E1B-B7E2-9C6AAD5707DE}" destId="{E02976F4-807C-4698-92AE-48D664987E05}" srcOrd="1" destOrd="0" presId="urn:microsoft.com/office/officeart/2018/2/layout/IconVerticalSolidList"/>
    <dgm:cxn modelId="{025B415A-812D-4477-A7E7-2A435C84CFA8}" type="presParOf" srcId="{3FA1E693-EDDC-4E1B-B7E2-9C6AAD5707DE}" destId="{6272DB6F-FA02-47D8-9D61-C6A1094E70EA}" srcOrd="2" destOrd="0" presId="urn:microsoft.com/office/officeart/2018/2/layout/IconVerticalSolidList"/>
    <dgm:cxn modelId="{27963406-243A-42D7-A0C7-0BF12888FF16}" type="presParOf" srcId="{6272DB6F-FA02-47D8-9D61-C6A1094E70EA}" destId="{F572DBC6-5816-4EAB-879F-26DA460BD6F6}" srcOrd="0" destOrd="0" presId="urn:microsoft.com/office/officeart/2018/2/layout/IconVerticalSolidList"/>
    <dgm:cxn modelId="{51D89687-B6E7-4CA8-ACEA-7068DECE53D1}" type="presParOf" srcId="{6272DB6F-FA02-47D8-9D61-C6A1094E70EA}" destId="{E34E402D-87D3-4C07-A05D-15598A89717A}" srcOrd="1" destOrd="0" presId="urn:microsoft.com/office/officeart/2018/2/layout/IconVerticalSolidList"/>
    <dgm:cxn modelId="{793CD1F9-E7FD-45BD-9490-0983DE0076AB}" type="presParOf" srcId="{6272DB6F-FA02-47D8-9D61-C6A1094E70EA}" destId="{65F58BF5-F770-43D1-8EEB-3004F11D753B}" srcOrd="2" destOrd="0" presId="urn:microsoft.com/office/officeart/2018/2/layout/IconVerticalSolidList"/>
    <dgm:cxn modelId="{D8634E25-817D-41C4-88D4-B04759591CA7}" type="presParOf" srcId="{6272DB6F-FA02-47D8-9D61-C6A1094E70EA}" destId="{2DD336EF-4512-4C8D-875F-1BCF4643CD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45D62A-E412-45C6-ABF7-E16FC6C3AA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73EDCBB-2B80-4B45-98C9-04A593C642BC}">
      <dgm:prSet custT="1"/>
      <dgm:spPr/>
      <dgm:t>
        <a:bodyPr/>
        <a:lstStyle/>
        <a:p>
          <a:r>
            <a:rPr lang="en-GB" sz="1400" b="1" i="0" dirty="0"/>
            <a:t>Skill Development</a:t>
          </a:r>
          <a:r>
            <a:rPr lang="en-GB" sz="1400" b="0" i="0" dirty="0"/>
            <a:t>: You gain practical skills relevant to your field, enhancing your capabilities and making you more employable.</a:t>
          </a:r>
          <a:endParaRPr lang="en-US" sz="1400" dirty="0"/>
        </a:p>
      </dgm:t>
    </dgm:pt>
    <dgm:pt modelId="{BADDB78C-BC1D-43D9-A5DF-28D8E5E8C0E5}" type="parTrans" cxnId="{08FA2453-4972-4C29-BE0A-BE97E2029F9F}">
      <dgm:prSet/>
      <dgm:spPr/>
      <dgm:t>
        <a:bodyPr/>
        <a:lstStyle/>
        <a:p>
          <a:endParaRPr lang="en-US"/>
        </a:p>
      </dgm:t>
    </dgm:pt>
    <dgm:pt modelId="{7FFC0640-2391-4AB6-BB4B-A22F0B37B5C2}" type="sibTrans" cxnId="{08FA2453-4972-4C29-BE0A-BE97E2029F9F}">
      <dgm:prSet/>
      <dgm:spPr/>
      <dgm:t>
        <a:bodyPr/>
        <a:lstStyle/>
        <a:p>
          <a:endParaRPr lang="en-US"/>
        </a:p>
      </dgm:t>
    </dgm:pt>
    <dgm:pt modelId="{28A08787-9E08-444B-B2E6-A5A531BBD863}">
      <dgm:prSet custT="1"/>
      <dgm:spPr/>
      <dgm:t>
        <a:bodyPr/>
        <a:lstStyle/>
        <a:p>
          <a:r>
            <a:rPr lang="en-GB" sz="1400" b="1" i="0" dirty="0"/>
            <a:t>Networking</a:t>
          </a:r>
          <a:r>
            <a:rPr lang="en-GB" sz="1400" b="0" i="0" dirty="0"/>
            <a:t>: You meet professionals who can offer guidance, mentorship, and potentially open doors for future opportunities.</a:t>
          </a:r>
          <a:endParaRPr lang="en-US" sz="1400" dirty="0"/>
        </a:p>
      </dgm:t>
    </dgm:pt>
    <dgm:pt modelId="{7A3E83DD-36DD-491F-97CC-0A0F7F476968}" type="parTrans" cxnId="{10184DEB-AE7D-41DC-AF4E-4F887E20D398}">
      <dgm:prSet/>
      <dgm:spPr/>
      <dgm:t>
        <a:bodyPr/>
        <a:lstStyle/>
        <a:p>
          <a:endParaRPr lang="en-US"/>
        </a:p>
      </dgm:t>
    </dgm:pt>
    <dgm:pt modelId="{0648167C-87F8-4AC5-8B82-4DD707963668}" type="sibTrans" cxnId="{10184DEB-AE7D-41DC-AF4E-4F887E20D398}">
      <dgm:prSet/>
      <dgm:spPr/>
      <dgm:t>
        <a:bodyPr/>
        <a:lstStyle/>
        <a:p>
          <a:endParaRPr lang="en-US"/>
        </a:p>
      </dgm:t>
    </dgm:pt>
    <dgm:pt modelId="{56156E93-7E8E-4ACB-BBC3-A76C12DBCD0F}">
      <dgm:prSet custT="1"/>
      <dgm:spPr/>
      <dgm:t>
        <a:bodyPr/>
        <a:lstStyle/>
        <a:p>
          <a:r>
            <a:rPr lang="en-GB" sz="1400" b="1" i="0" dirty="0"/>
            <a:t>Resume’ Building</a:t>
          </a:r>
          <a:r>
            <a:rPr lang="en-GB" sz="1400" b="0" i="0" dirty="0"/>
            <a:t>: Work experience adds substance to your resume, demonstrating your competence and commitment to potential employers.</a:t>
          </a:r>
          <a:endParaRPr lang="en-US" sz="1400" dirty="0"/>
        </a:p>
      </dgm:t>
    </dgm:pt>
    <dgm:pt modelId="{4332995B-67F5-45B1-B96D-82CE720DFEAD}" type="parTrans" cxnId="{4DD5D857-33A9-401D-AB72-7445D8A110DA}">
      <dgm:prSet/>
      <dgm:spPr/>
      <dgm:t>
        <a:bodyPr/>
        <a:lstStyle/>
        <a:p>
          <a:endParaRPr lang="en-US"/>
        </a:p>
      </dgm:t>
    </dgm:pt>
    <dgm:pt modelId="{981D25D3-DA55-4838-82DC-84BEB5935086}" type="sibTrans" cxnId="{4DD5D857-33A9-401D-AB72-7445D8A110DA}">
      <dgm:prSet/>
      <dgm:spPr/>
      <dgm:t>
        <a:bodyPr/>
        <a:lstStyle/>
        <a:p>
          <a:endParaRPr lang="en-US"/>
        </a:p>
      </dgm:t>
    </dgm:pt>
    <dgm:pt modelId="{8DEF7E1D-141B-404B-8881-4F885477D75B}">
      <dgm:prSet custT="1"/>
      <dgm:spPr/>
      <dgm:t>
        <a:bodyPr/>
        <a:lstStyle/>
        <a:p>
          <a:r>
            <a:rPr lang="en-GB" sz="1400" b="1" i="0" dirty="0"/>
            <a:t>Career Clarity</a:t>
          </a:r>
          <a:r>
            <a:rPr lang="en-GB" sz="1400" b="0" i="0" dirty="0"/>
            <a:t>: By working in different roles or industries, you can clarify your career goals and understand what you enjoy or excel at.</a:t>
          </a:r>
          <a:endParaRPr lang="en-US" sz="1400" dirty="0"/>
        </a:p>
      </dgm:t>
    </dgm:pt>
    <dgm:pt modelId="{941B64CE-9759-4260-B01C-77393688455D}" type="parTrans" cxnId="{778B103A-4457-4DAC-9205-D6057D749C4F}">
      <dgm:prSet/>
      <dgm:spPr/>
      <dgm:t>
        <a:bodyPr/>
        <a:lstStyle/>
        <a:p>
          <a:endParaRPr lang="en-US"/>
        </a:p>
      </dgm:t>
    </dgm:pt>
    <dgm:pt modelId="{A4389F0E-E3E4-404F-A0D5-D4E1F6F148D6}" type="sibTrans" cxnId="{778B103A-4457-4DAC-9205-D6057D749C4F}">
      <dgm:prSet/>
      <dgm:spPr/>
      <dgm:t>
        <a:bodyPr/>
        <a:lstStyle/>
        <a:p>
          <a:endParaRPr lang="en-US"/>
        </a:p>
      </dgm:t>
    </dgm:pt>
    <dgm:pt modelId="{92FFAA87-60CA-41CA-B96E-C770B7E6ECC3}">
      <dgm:prSet custT="1"/>
      <dgm:spPr/>
      <dgm:t>
        <a:bodyPr/>
        <a:lstStyle/>
        <a:p>
          <a:r>
            <a:rPr lang="en-GB" sz="1400" b="1" i="0" dirty="0"/>
            <a:t>Professionalism</a:t>
          </a:r>
          <a:r>
            <a:rPr lang="en-GB" sz="1400" b="0" i="0" dirty="0"/>
            <a:t>: You learn workplace etiquette, communication skills, and how to navigate office politics, all of which are crucial for success in any career.</a:t>
          </a:r>
          <a:endParaRPr lang="en-US" sz="1400" dirty="0"/>
        </a:p>
      </dgm:t>
    </dgm:pt>
    <dgm:pt modelId="{BE9F3B3F-19C0-4987-91C9-7A62F2F30670}" type="parTrans" cxnId="{3A13C81B-12BE-4E56-86C0-E022F423EBF7}">
      <dgm:prSet/>
      <dgm:spPr/>
      <dgm:t>
        <a:bodyPr/>
        <a:lstStyle/>
        <a:p>
          <a:endParaRPr lang="en-US"/>
        </a:p>
      </dgm:t>
    </dgm:pt>
    <dgm:pt modelId="{73112469-6165-4E70-A3D1-8687F73DB0ED}" type="sibTrans" cxnId="{3A13C81B-12BE-4E56-86C0-E022F423EBF7}">
      <dgm:prSet/>
      <dgm:spPr/>
      <dgm:t>
        <a:bodyPr/>
        <a:lstStyle/>
        <a:p>
          <a:endParaRPr lang="en-US"/>
        </a:p>
      </dgm:t>
    </dgm:pt>
    <dgm:pt modelId="{F06B5A22-CD4F-4A84-8FB6-DAB6BD95A024}">
      <dgm:prSet custT="1"/>
      <dgm:spPr/>
      <dgm:t>
        <a:bodyPr/>
        <a:lstStyle/>
        <a:p>
          <a:r>
            <a:rPr lang="en-GB" sz="1400" b="1" i="0" dirty="0"/>
            <a:t>Confidence</a:t>
          </a:r>
          <a:r>
            <a:rPr lang="en-GB" sz="1400" b="0" i="0" dirty="0"/>
            <a:t>: Successfully completing tasks and projects boosts your self-esteem and confidence in your abilities.</a:t>
          </a:r>
          <a:endParaRPr lang="en-US" sz="1400" dirty="0"/>
        </a:p>
      </dgm:t>
    </dgm:pt>
    <dgm:pt modelId="{361CC137-A6BB-4DC8-9CAE-6AF5D4362D0A}" type="parTrans" cxnId="{66F0AD9E-61F6-4F21-AD51-1478A1C78D96}">
      <dgm:prSet/>
      <dgm:spPr/>
      <dgm:t>
        <a:bodyPr/>
        <a:lstStyle/>
        <a:p>
          <a:endParaRPr lang="en-US"/>
        </a:p>
      </dgm:t>
    </dgm:pt>
    <dgm:pt modelId="{A10D8CCE-961E-4634-AB13-82972442B8A3}" type="sibTrans" cxnId="{66F0AD9E-61F6-4F21-AD51-1478A1C78D96}">
      <dgm:prSet/>
      <dgm:spPr/>
      <dgm:t>
        <a:bodyPr/>
        <a:lstStyle/>
        <a:p>
          <a:endParaRPr lang="en-US"/>
        </a:p>
      </dgm:t>
    </dgm:pt>
    <dgm:pt modelId="{8BD5BE97-76C2-4B88-8B30-63A0A66D88FD}">
      <dgm:prSet custT="1"/>
      <dgm:spPr/>
      <dgm:t>
        <a:bodyPr/>
        <a:lstStyle/>
        <a:p>
          <a:r>
            <a:rPr lang="en-GB" sz="1400" b="1" i="0" dirty="0"/>
            <a:t>Personal Growth</a:t>
          </a:r>
          <a:r>
            <a:rPr lang="en-GB" sz="1400" b="0" i="0" dirty="0"/>
            <a:t>: Handling challenges and overcoming obstacles at work fosters personal growth and resilience.</a:t>
          </a:r>
          <a:endParaRPr lang="en-US" sz="1400" dirty="0"/>
        </a:p>
      </dgm:t>
    </dgm:pt>
    <dgm:pt modelId="{D70F89EC-EBF7-4910-9AB8-62F831840788}" type="parTrans" cxnId="{F7A7FBF2-423D-4DF0-89DB-49CD2D2D2A46}">
      <dgm:prSet/>
      <dgm:spPr/>
      <dgm:t>
        <a:bodyPr/>
        <a:lstStyle/>
        <a:p>
          <a:endParaRPr lang="en-US"/>
        </a:p>
      </dgm:t>
    </dgm:pt>
    <dgm:pt modelId="{E807861C-42FF-461B-8C70-A83B850D58EB}" type="sibTrans" cxnId="{F7A7FBF2-423D-4DF0-89DB-49CD2D2D2A46}">
      <dgm:prSet/>
      <dgm:spPr/>
      <dgm:t>
        <a:bodyPr/>
        <a:lstStyle/>
        <a:p>
          <a:endParaRPr lang="en-US"/>
        </a:p>
      </dgm:t>
    </dgm:pt>
    <dgm:pt modelId="{BACA5E61-5A1D-4158-A0B8-CEB5DB62C587}">
      <dgm:prSet custT="1"/>
      <dgm:spPr/>
      <dgm:t>
        <a:bodyPr/>
        <a:lstStyle/>
        <a:p>
          <a:r>
            <a:rPr lang="en-GB" sz="1400" b="1" i="0" dirty="0"/>
            <a:t>Industry Insight</a:t>
          </a:r>
          <a:r>
            <a:rPr lang="en-GB" sz="1400" b="0" i="0" dirty="0"/>
            <a:t>: You gain valuable insights into how industries operate, including market trends, customer behaviour, and industry-specific best practices.</a:t>
          </a:r>
          <a:endParaRPr lang="en-US" sz="1400" dirty="0"/>
        </a:p>
      </dgm:t>
    </dgm:pt>
    <dgm:pt modelId="{46F2009C-3586-4582-ABBC-C184BD7EE2B9}" type="parTrans" cxnId="{B3142737-A54A-46CE-8974-7C4A7CAD809F}">
      <dgm:prSet/>
      <dgm:spPr/>
      <dgm:t>
        <a:bodyPr/>
        <a:lstStyle/>
        <a:p>
          <a:endParaRPr lang="en-US"/>
        </a:p>
      </dgm:t>
    </dgm:pt>
    <dgm:pt modelId="{737B56BE-33B3-47F5-970B-0CD77A612E48}" type="sibTrans" cxnId="{B3142737-A54A-46CE-8974-7C4A7CAD809F}">
      <dgm:prSet/>
      <dgm:spPr/>
      <dgm:t>
        <a:bodyPr/>
        <a:lstStyle/>
        <a:p>
          <a:endParaRPr lang="en-US"/>
        </a:p>
      </dgm:t>
    </dgm:pt>
    <dgm:pt modelId="{6704C636-1684-41C3-92DC-771AC6A2D4D8}">
      <dgm:prSet custT="1"/>
      <dgm:spPr/>
      <dgm:t>
        <a:bodyPr/>
        <a:lstStyle/>
        <a:p>
          <a:r>
            <a:rPr lang="en-GB" sz="1400" b="1" i="0" dirty="0"/>
            <a:t>References and Recommendations</a:t>
          </a:r>
          <a:r>
            <a:rPr lang="en-GB" sz="1400" b="0" i="0" dirty="0"/>
            <a:t>: Building relationships with colleagues and supervisors can lead to strong references and recommendations, which can be invaluable when applying for future jobs.</a:t>
          </a:r>
          <a:endParaRPr lang="en-US" sz="1400" dirty="0"/>
        </a:p>
      </dgm:t>
    </dgm:pt>
    <dgm:pt modelId="{E5018B1D-4D23-4320-A8CB-B2DA6D1336CB}" type="parTrans" cxnId="{BFA09091-7EC8-4525-85F4-1829C8B8E88C}">
      <dgm:prSet/>
      <dgm:spPr/>
      <dgm:t>
        <a:bodyPr/>
        <a:lstStyle/>
        <a:p>
          <a:endParaRPr lang="en-US"/>
        </a:p>
      </dgm:t>
    </dgm:pt>
    <dgm:pt modelId="{EBE71059-253E-4E4B-A9AB-7F8E38872C11}" type="sibTrans" cxnId="{BFA09091-7EC8-4525-85F4-1829C8B8E88C}">
      <dgm:prSet/>
      <dgm:spPr/>
      <dgm:t>
        <a:bodyPr/>
        <a:lstStyle/>
        <a:p>
          <a:endParaRPr lang="en-US"/>
        </a:p>
      </dgm:t>
    </dgm:pt>
    <dgm:pt modelId="{59AFC8A3-99B1-4DA6-879F-C7F94B924AE2}" type="pres">
      <dgm:prSet presAssocID="{8F45D62A-E412-45C6-ABF7-E16FC6C3AAB8}" presName="linear" presStyleCnt="0">
        <dgm:presLayoutVars>
          <dgm:animLvl val="lvl"/>
          <dgm:resizeHandles val="exact"/>
        </dgm:presLayoutVars>
      </dgm:prSet>
      <dgm:spPr/>
    </dgm:pt>
    <dgm:pt modelId="{92A96B63-121C-4E53-B888-C05F9D794B1E}" type="pres">
      <dgm:prSet presAssocID="{873EDCBB-2B80-4B45-98C9-04A593C642BC}" presName="parentText" presStyleLbl="node1" presStyleIdx="0" presStyleCnt="9">
        <dgm:presLayoutVars>
          <dgm:chMax val="0"/>
          <dgm:bulletEnabled val="1"/>
        </dgm:presLayoutVars>
      </dgm:prSet>
      <dgm:spPr/>
    </dgm:pt>
    <dgm:pt modelId="{17333ED4-258E-4968-AE51-3538F604B96E}" type="pres">
      <dgm:prSet presAssocID="{7FFC0640-2391-4AB6-BB4B-A22F0B37B5C2}" presName="spacer" presStyleCnt="0"/>
      <dgm:spPr/>
    </dgm:pt>
    <dgm:pt modelId="{0BCFB7CA-6D89-41D2-B897-D940CA6BFB6A}" type="pres">
      <dgm:prSet presAssocID="{28A08787-9E08-444B-B2E6-A5A531BBD863}" presName="parentText" presStyleLbl="node1" presStyleIdx="1" presStyleCnt="9">
        <dgm:presLayoutVars>
          <dgm:chMax val="0"/>
          <dgm:bulletEnabled val="1"/>
        </dgm:presLayoutVars>
      </dgm:prSet>
      <dgm:spPr/>
    </dgm:pt>
    <dgm:pt modelId="{600D0F91-D54E-4011-BF81-97DBD8CB6819}" type="pres">
      <dgm:prSet presAssocID="{0648167C-87F8-4AC5-8B82-4DD707963668}" presName="spacer" presStyleCnt="0"/>
      <dgm:spPr/>
    </dgm:pt>
    <dgm:pt modelId="{33D922BA-96DD-4049-989D-3197FF9F011D}" type="pres">
      <dgm:prSet presAssocID="{56156E93-7E8E-4ACB-BBC3-A76C12DBCD0F}" presName="parentText" presStyleLbl="node1" presStyleIdx="2" presStyleCnt="9">
        <dgm:presLayoutVars>
          <dgm:chMax val="0"/>
          <dgm:bulletEnabled val="1"/>
        </dgm:presLayoutVars>
      </dgm:prSet>
      <dgm:spPr/>
    </dgm:pt>
    <dgm:pt modelId="{86A39A4F-786A-424F-88F5-6FE67FBE57DA}" type="pres">
      <dgm:prSet presAssocID="{981D25D3-DA55-4838-82DC-84BEB5935086}" presName="spacer" presStyleCnt="0"/>
      <dgm:spPr/>
    </dgm:pt>
    <dgm:pt modelId="{B841FDBB-0E44-4734-A4C7-4EC694BD5EF2}" type="pres">
      <dgm:prSet presAssocID="{8DEF7E1D-141B-404B-8881-4F885477D75B}" presName="parentText" presStyleLbl="node1" presStyleIdx="3" presStyleCnt="9">
        <dgm:presLayoutVars>
          <dgm:chMax val="0"/>
          <dgm:bulletEnabled val="1"/>
        </dgm:presLayoutVars>
      </dgm:prSet>
      <dgm:spPr/>
    </dgm:pt>
    <dgm:pt modelId="{8C562ECB-A4F7-405A-8E7A-A63AD1B2A899}" type="pres">
      <dgm:prSet presAssocID="{A4389F0E-E3E4-404F-A0D5-D4E1F6F148D6}" presName="spacer" presStyleCnt="0"/>
      <dgm:spPr/>
    </dgm:pt>
    <dgm:pt modelId="{C154241F-C07B-44C3-AE78-82AE3CB88EAD}" type="pres">
      <dgm:prSet presAssocID="{92FFAA87-60CA-41CA-B96E-C770B7E6ECC3}" presName="parentText" presStyleLbl="node1" presStyleIdx="4" presStyleCnt="9">
        <dgm:presLayoutVars>
          <dgm:chMax val="0"/>
          <dgm:bulletEnabled val="1"/>
        </dgm:presLayoutVars>
      </dgm:prSet>
      <dgm:spPr/>
    </dgm:pt>
    <dgm:pt modelId="{4F3BF175-DD4E-46FD-8D46-AF4F39F4CD33}" type="pres">
      <dgm:prSet presAssocID="{73112469-6165-4E70-A3D1-8687F73DB0ED}" presName="spacer" presStyleCnt="0"/>
      <dgm:spPr/>
    </dgm:pt>
    <dgm:pt modelId="{CCF6F5E7-A2C1-4967-94F2-7239AE1B34C2}" type="pres">
      <dgm:prSet presAssocID="{F06B5A22-CD4F-4A84-8FB6-DAB6BD95A024}" presName="parentText" presStyleLbl="node1" presStyleIdx="5" presStyleCnt="9">
        <dgm:presLayoutVars>
          <dgm:chMax val="0"/>
          <dgm:bulletEnabled val="1"/>
        </dgm:presLayoutVars>
      </dgm:prSet>
      <dgm:spPr/>
    </dgm:pt>
    <dgm:pt modelId="{5953A02C-D0F9-4A85-A2BC-43C8AA593C94}" type="pres">
      <dgm:prSet presAssocID="{A10D8CCE-961E-4634-AB13-82972442B8A3}" presName="spacer" presStyleCnt="0"/>
      <dgm:spPr/>
    </dgm:pt>
    <dgm:pt modelId="{F5651AAB-0B6E-4B62-B19B-77E42B0815D7}" type="pres">
      <dgm:prSet presAssocID="{8BD5BE97-76C2-4B88-8B30-63A0A66D88FD}" presName="parentText" presStyleLbl="node1" presStyleIdx="6" presStyleCnt="9">
        <dgm:presLayoutVars>
          <dgm:chMax val="0"/>
          <dgm:bulletEnabled val="1"/>
        </dgm:presLayoutVars>
      </dgm:prSet>
      <dgm:spPr/>
    </dgm:pt>
    <dgm:pt modelId="{E24A0B13-D864-4816-9F41-869B8B675C14}" type="pres">
      <dgm:prSet presAssocID="{E807861C-42FF-461B-8C70-A83B850D58EB}" presName="spacer" presStyleCnt="0"/>
      <dgm:spPr/>
    </dgm:pt>
    <dgm:pt modelId="{A53FAEFE-C934-4D9A-A808-BCB6CC749ECB}" type="pres">
      <dgm:prSet presAssocID="{BACA5E61-5A1D-4158-A0B8-CEB5DB62C587}" presName="parentText" presStyleLbl="node1" presStyleIdx="7" presStyleCnt="9">
        <dgm:presLayoutVars>
          <dgm:chMax val="0"/>
          <dgm:bulletEnabled val="1"/>
        </dgm:presLayoutVars>
      </dgm:prSet>
      <dgm:spPr/>
    </dgm:pt>
    <dgm:pt modelId="{753602CF-7000-4A1B-9205-C5C5D74DB9AF}" type="pres">
      <dgm:prSet presAssocID="{737B56BE-33B3-47F5-970B-0CD77A612E48}" presName="spacer" presStyleCnt="0"/>
      <dgm:spPr/>
    </dgm:pt>
    <dgm:pt modelId="{BCCC6470-D3A1-4FF8-A7F8-821C0E43BFDB}" type="pres">
      <dgm:prSet presAssocID="{6704C636-1684-41C3-92DC-771AC6A2D4D8}" presName="parentText" presStyleLbl="node1" presStyleIdx="8" presStyleCnt="9">
        <dgm:presLayoutVars>
          <dgm:chMax val="0"/>
          <dgm:bulletEnabled val="1"/>
        </dgm:presLayoutVars>
      </dgm:prSet>
      <dgm:spPr/>
    </dgm:pt>
  </dgm:ptLst>
  <dgm:cxnLst>
    <dgm:cxn modelId="{3A13C81B-12BE-4E56-86C0-E022F423EBF7}" srcId="{8F45D62A-E412-45C6-ABF7-E16FC6C3AAB8}" destId="{92FFAA87-60CA-41CA-B96E-C770B7E6ECC3}" srcOrd="4" destOrd="0" parTransId="{BE9F3B3F-19C0-4987-91C9-7A62F2F30670}" sibTransId="{73112469-6165-4E70-A3D1-8687F73DB0ED}"/>
    <dgm:cxn modelId="{B3142737-A54A-46CE-8974-7C4A7CAD809F}" srcId="{8F45D62A-E412-45C6-ABF7-E16FC6C3AAB8}" destId="{BACA5E61-5A1D-4158-A0B8-CEB5DB62C587}" srcOrd="7" destOrd="0" parTransId="{46F2009C-3586-4582-ABBC-C184BD7EE2B9}" sibTransId="{737B56BE-33B3-47F5-970B-0CD77A612E48}"/>
    <dgm:cxn modelId="{778B103A-4457-4DAC-9205-D6057D749C4F}" srcId="{8F45D62A-E412-45C6-ABF7-E16FC6C3AAB8}" destId="{8DEF7E1D-141B-404B-8881-4F885477D75B}" srcOrd="3" destOrd="0" parTransId="{941B64CE-9759-4260-B01C-77393688455D}" sibTransId="{A4389F0E-E3E4-404F-A0D5-D4E1F6F148D6}"/>
    <dgm:cxn modelId="{7733B35C-3289-444F-9C94-E143DC8E3F72}" type="presOf" srcId="{8DEF7E1D-141B-404B-8881-4F885477D75B}" destId="{B841FDBB-0E44-4734-A4C7-4EC694BD5EF2}" srcOrd="0" destOrd="0" presId="urn:microsoft.com/office/officeart/2005/8/layout/vList2"/>
    <dgm:cxn modelId="{B808D870-7F5E-48F7-90E3-15BDC248F1DD}" type="presOf" srcId="{92FFAA87-60CA-41CA-B96E-C770B7E6ECC3}" destId="{C154241F-C07B-44C3-AE78-82AE3CB88EAD}" srcOrd="0" destOrd="0" presId="urn:microsoft.com/office/officeart/2005/8/layout/vList2"/>
    <dgm:cxn modelId="{08FA2453-4972-4C29-BE0A-BE97E2029F9F}" srcId="{8F45D62A-E412-45C6-ABF7-E16FC6C3AAB8}" destId="{873EDCBB-2B80-4B45-98C9-04A593C642BC}" srcOrd="0" destOrd="0" parTransId="{BADDB78C-BC1D-43D9-A5DF-28D8E5E8C0E5}" sibTransId="{7FFC0640-2391-4AB6-BB4B-A22F0B37B5C2}"/>
    <dgm:cxn modelId="{4DD5D857-33A9-401D-AB72-7445D8A110DA}" srcId="{8F45D62A-E412-45C6-ABF7-E16FC6C3AAB8}" destId="{56156E93-7E8E-4ACB-BBC3-A76C12DBCD0F}" srcOrd="2" destOrd="0" parTransId="{4332995B-67F5-45B1-B96D-82CE720DFEAD}" sibTransId="{981D25D3-DA55-4838-82DC-84BEB5935086}"/>
    <dgm:cxn modelId="{93B2F477-AF52-42BD-814D-2FAD8C7DE831}" type="presOf" srcId="{6704C636-1684-41C3-92DC-771AC6A2D4D8}" destId="{BCCC6470-D3A1-4FF8-A7F8-821C0E43BFDB}" srcOrd="0" destOrd="0" presId="urn:microsoft.com/office/officeart/2005/8/layout/vList2"/>
    <dgm:cxn modelId="{BFA09091-7EC8-4525-85F4-1829C8B8E88C}" srcId="{8F45D62A-E412-45C6-ABF7-E16FC6C3AAB8}" destId="{6704C636-1684-41C3-92DC-771AC6A2D4D8}" srcOrd="8" destOrd="0" parTransId="{E5018B1D-4D23-4320-A8CB-B2DA6D1336CB}" sibTransId="{EBE71059-253E-4E4B-A9AB-7F8E38872C11}"/>
    <dgm:cxn modelId="{66F0AD9E-61F6-4F21-AD51-1478A1C78D96}" srcId="{8F45D62A-E412-45C6-ABF7-E16FC6C3AAB8}" destId="{F06B5A22-CD4F-4A84-8FB6-DAB6BD95A024}" srcOrd="5" destOrd="0" parTransId="{361CC137-A6BB-4DC8-9CAE-6AF5D4362D0A}" sibTransId="{A10D8CCE-961E-4634-AB13-82972442B8A3}"/>
    <dgm:cxn modelId="{30D34CB6-CC03-47F0-B151-D89CEF32BB92}" type="presOf" srcId="{8F45D62A-E412-45C6-ABF7-E16FC6C3AAB8}" destId="{59AFC8A3-99B1-4DA6-879F-C7F94B924AE2}" srcOrd="0" destOrd="0" presId="urn:microsoft.com/office/officeart/2005/8/layout/vList2"/>
    <dgm:cxn modelId="{79D2B7BF-7805-4C20-A29C-79BADE4C4DD0}" type="presOf" srcId="{F06B5A22-CD4F-4A84-8FB6-DAB6BD95A024}" destId="{CCF6F5E7-A2C1-4967-94F2-7239AE1B34C2}" srcOrd="0" destOrd="0" presId="urn:microsoft.com/office/officeart/2005/8/layout/vList2"/>
    <dgm:cxn modelId="{3B27DAC3-4273-4817-8B61-770562388981}" type="presOf" srcId="{873EDCBB-2B80-4B45-98C9-04A593C642BC}" destId="{92A96B63-121C-4E53-B888-C05F9D794B1E}" srcOrd="0" destOrd="0" presId="urn:microsoft.com/office/officeart/2005/8/layout/vList2"/>
    <dgm:cxn modelId="{352C34C8-BFA9-4007-99F2-7FD22BB3C149}" type="presOf" srcId="{BACA5E61-5A1D-4158-A0B8-CEB5DB62C587}" destId="{A53FAEFE-C934-4D9A-A808-BCB6CC749ECB}" srcOrd="0" destOrd="0" presId="urn:microsoft.com/office/officeart/2005/8/layout/vList2"/>
    <dgm:cxn modelId="{2A6967D3-B176-4974-A2F1-F48E39DB8C9F}" type="presOf" srcId="{8BD5BE97-76C2-4B88-8B30-63A0A66D88FD}" destId="{F5651AAB-0B6E-4B62-B19B-77E42B0815D7}" srcOrd="0" destOrd="0" presId="urn:microsoft.com/office/officeart/2005/8/layout/vList2"/>
    <dgm:cxn modelId="{10184DEB-AE7D-41DC-AF4E-4F887E20D398}" srcId="{8F45D62A-E412-45C6-ABF7-E16FC6C3AAB8}" destId="{28A08787-9E08-444B-B2E6-A5A531BBD863}" srcOrd="1" destOrd="0" parTransId="{7A3E83DD-36DD-491F-97CC-0A0F7F476968}" sibTransId="{0648167C-87F8-4AC5-8B82-4DD707963668}"/>
    <dgm:cxn modelId="{F7A7FBF2-423D-4DF0-89DB-49CD2D2D2A46}" srcId="{8F45D62A-E412-45C6-ABF7-E16FC6C3AAB8}" destId="{8BD5BE97-76C2-4B88-8B30-63A0A66D88FD}" srcOrd="6" destOrd="0" parTransId="{D70F89EC-EBF7-4910-9AB8-62F831840788}" sibTransId="{E807861C-42FF-461B-8C70-A83B850D58EB}"/>
    <dgm:cxn modelId="{909C58FC-B8A2-478B-8DE3-2DD0D234FD17}" type="presOf" srcId="{56156E93-7E8E-4ACB-BBC3-A76C12DBCD0F}" destId="{33D922BA-96DD-4049-989D-3197FF9F011D}" srcOrd="0" destOrd="0" presId="urn:microsoft.com/office/officeart/2005/8/layout/vList2"/>
    <dgm:cxn modelId="{13141FFD-ADEB-48E3-83B5-1CE0CC9580A7}" type="presOf" srcId="{28A08787-9E08-444B-B2E6-A5A531BBD863}" destId="{0BCFB7CA-6D89-41D2-B897-D940CA6BFB6A}" srcOrd="0" destOrd="0" presId="urn:microsoft.com/office/officeart/2005/8/layout/vList2"/>
    <dgm:cxn modelId="{75559135-B78C-4E21-9011-E51CBFCE9A8E}" type="presParOf" srcId="{59AFC8A3-99B1-4DA6-879F-C7F94B924AE2}" destId="{92A96B63-121C-4E53-B888-C05F9D794B1E}" srcOrd="0" destOrd="0" presId="urn:microsoft.com/office/officeart/2005/8/layout/vList2"/>
    <dgm:cxn modelId="{5246BD1A-B5D0-4005-8D4E-E6490ECEB5AC}" type="presParOf" srcId="{59AFC8A3-99B1-4DA6-879F-C7F94B924AE2}" destId="{17333ED4-258E-4968-AE51-3538F604B96E}" srcOrd="1" destOrd="0" presId="urn:microsoft.com/office/officeart/2005/8/layout/vList2"/>
    <dgm:cxn modelId="{65F72974-EDBD-42DC-8D3E-646369880A18}" type="presParOf" srcId="{59AFC8A3-99B1-4DA6-879F-C7F94B924AE2}" destId="{0BCFB7CA-6D89-41D2-B897-D940CA6BFB6A}" srcOrd="2" destOrd="0" presId="urn:microsoft.com/office/officeart/2005/8/layout/vList2"/>
    <dgm:cxn modelId="{59F7A882-B311-42BF-B68C-1A25D981FFAD}" type="presParOf" srcId="{59AFC8A3-99B1-4DA6-879F-C7F94B924AE2}" destId="{600D0F91-D54E-4011-BF81-97DBD8CB6819}" srcOrd="3" destOrd="0" presId="urn:microsoft.com/office/officeart/2005/8/layout/vList2"/>
    <dgm:cxn modelId="{542B425B-67CD-4AA3-9E9E-239CB296EDD5}" type="presParOf" srcId="{59AFC8A3-99B1-4DA6-879F-C7F94B924AE2}" destId="{33D922BA-96DD-4049-989D-3197FF9F011D}" srcOrd="4" destOrd="0" presId="urn:microsoft.com/office/officeart/2005/8/layout/vList2"/>
    <dgm:cxn modelId="{8275D65E-328C-4DCC-B8C5-675E31350465}" type="presParOf" srcId="{59AFC8A3-99B1-4DA6-879F-C7F94B924AE2}" destId="{86A39A4F-786A-424F-88F5-6FE67FBE57DA}" srcOrd="5" destOrd="0" presId="urn:microsoft.com/office/officeart/2005/8/layout/vList2"/>
    <dgm:cxn modelId="{F9AC89FB-009E-4ECC-A150-94D3D6B75C69}" type="presParOf" srcId="{59AFC8A3-99B1-4DA6-879F-C7F94B924AE2}" destId="{B841FDBB-0E44-4734-A4C7-4EC694BD5EF2}" srcOrd="6" destOrd="0" presId="urn:microsoft.com/office/officeart/2005/8/layout/vList2"/>
    <dgm:cxn modelId="{23A34F70-21CA-4F21-88E3-6A245336CA93}" type="presParOf" srcId="{59AFC8A3-99B1-4DA6-879F-C7F94B924AE2}" destId="{8C562ECB-A4F7-405A-8E7A-A63AD1B2A899}" srcOrd="7" destOrd="0" presId="urn:microsoft.com/office/officeart/2005/8/layout/vList2"/>
    <dgm:cxn modelId="{517E3332-1A4A-47D7-8641-35D6D73E8011}" type="presParOf" srcId="{59AFC8A3-99B1-4DA6-879F-C7F94B924AE2}" destId="{C154241F-C07B-44C3-AE78-82AE3CB88EAD}" srcOrd="8" destOrd="0" presId="urn:microsoft.com/office/officeart/2005/8/layout/vList2"/>
    <dgm:cxn modelId="{586806CF-7E08-477A-B7D9-17E6585579E7}" type="presParOf" srcId="{59AFC8A3-99B1-4DA6-879F-C7F94B924AE2}" destId="{4F3BF175-DD4E-46FD-8D46-AF4F39F4CD33}" srcOrd="9" destOrd="0" presId="urn:microsoft.com/office/officeart/2005/8/layout/vList2"/>
    <dgm:cxn modelId="{42600E15-F5FA-4A2D-BEFD-65F796A4D357}" type="presParOf" srcId="{59AFC8A3-99B1-4DA6-879F-C7F94B924AE2}" destId="{CCF6F5E7-A2C1-4967-94F2-7239AE1B34C2}" srcOrd="10" destOrd="0" presId="urn:microsoft.com/office/officeart/2005/8/layout/vList2"/>
    <dgm:cxn modelId="{55071CE5-FF88-4114-962F-BA84A7C1F078}" type="presParOf" srcId="{59AFC8A3-99B1-4DA6-879F-C7F94B924AE2}" destId="{5953A02C-D0F9-4A85-A2BC-43C8AA593C94}" srcOrd="11" destOrd="0" presId="urn:microsoft.com/office/officeart/2005/8/layout/vList2"/>
    <dgm:cxn modelId="{5E14E458-2552-401F-B08B-7B4B3D2D08AB}" type="presParOf" srcId="{59AFC8A3-99B1-4DA6-879F-C7F94B924AE2}" destId="{F5651AAB-0B6E-4B62-B19B-77E42B0815D7}" srcOrd="12" destOrd="0" presId="urn:microsoft.com/office/officeart/2005/8/layout/vList2"/>
    <dgm:cxn modelId="{91AB762D-E114-46EE-83F2-FB4983A3098F}" type="presParOf" srcId="{59AFC8A3-99B1-4DA6-879F-C7F94B924AE2}" destId="{E24A0B13-D864-4816-9F41-869B8B675C14}" srcOrd="13" destOrd="0" presId="urn:microsoft.com/office/officeart/2005/8/layout/vList2"/>
    <dgm:cxn modelId="{1EA07469-7252-4517-B871-C65153C111D5}" type="presParOf" srcId="{59AFC8A3-99B1-4DA6-879F-C7F94B924AE2}" destId="{A53FAEFE-C934-4D9A-A808-BCB6CC749ECB}" srcOrd="14" destOrd="0" presId="urn:microsoft.com/office/officeart/2005/8/layout/vList2"/>
    <dgm:cxn modelId="{9E2FD164-B562-42F3-8784-6EC764AB49C7}" type="presParOf" srcId="{59AFC8A3-99B1-4DA6-879F-C7F94B924AE2}" destId="{753602CF-7000-4A1B-9205-C5C5D74DB9AF}" srcOrd="15" destOrd="0" presId="urn:microsoft.com/office/officeart/2005/8/layout/vList2"/>
    <dgm:cxn modelId="{5C10F0C3-2076-4C6D-8FD5-BC6DD6647BD3}" type="presParOf" srcId="{59AFC8A3-99B1-4DA6-879F-C7F94B924AE2}" destId="{BCCC6470-D3A1-4FF8-A7F8-821C0E43BFD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F6B786-F6D3-4237-8A6D-5BDAEC10AE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643791-56CA-44BF-A97F-BDC30A9CA398}">
      <dgm:prSet/>
      <dgm:spPr/>
      <dgm:t>
        <a:bodyPr/>
        <a:lstStyle/>
        <a:p>
          <a:r>
            <a:rPr lang="en-GB" dirty="0"/>
            <a:t>This is a chance to impress future employers / apprenticeship providers / universities</a:t>
          </a:r>
          <a:endParaRPr lang="en-US" dirty="0"/>
        </a:p>
      </dgm:t>
    </dgm:pt>
    <dgm:pt modelId="{B8CB3710-F90B-45CE-84BE-8FC143962F9B}" type="parTrans" cxnId="{ACA4AE06-CB4D-4E63-9ACC-8E098015C8CF}">
      <dgm:prSet/>
      <dgm:spPr/>
      <dgm:t>
        <a:bodyPr/>
        <a:lstStyle/>
        <a:p>
          <a:endParaRPr lang="en-US"/>
        </a:p>
      </dgm:t>
    </dgm:pt>
    <dgm:pt modelId="{1B25279F-9CBA-4525-B132-BF755C8BB896}" type="sibTrans" cxnId="{ACA4AE06-CB4D-4E63-9ACC-8E098015C8CF}">
      <dgm:prSet/>
      <dgm:spPr/>
      <dgm:t>
        <a:bodyPr/>
        <a:lstStyle/>
        <a:p>
          <a:endParaRPr lang="en-US"/>
        </a:p>
      </dgm:t>
    </dgm:pt>
    <dgm:pt modelId="{D37BE48F-A976-436B-90F3-172C9A4C5CC3}">
      <dgm:prSet/>
      <dgm:spPr/>
      <dgm:t>
        <a:bodyPr/>
        <a:lstStyle/>
        <a:p>
          <a:r>
            <a:rPr lang="en-GB" dirty="0"/>
            <a:t>Make sure that it is valuable</a:t>
          </a:r>
          <a:endParaRPr lang="en-US" dirty="0"/>
        </a:p>
      </dgm:t>
    </dgm:pt>
    <dgm:pt modelId="{A86C989D-5E13-409C-9F11-BBA4666C6E5B}" type="parTrans" cxnId="{24CA0F0C-DBCE-4D54-B11E-1208CAEE7B7A}">
      <dgm:prSet/>
      <dgm:spPr/>
      <dgm:t>
        <a:bodyPr/>
        <a:lstStyle/>
        <a:p>
          <a:endParaRPr lang="en-US"/>
        </a:p>
      </dgm:t>
    </dgm:pt>
    <dgm:pt modelId="{B83BA254-0197-4650-9B37-BA855DDC3907}" type="sibTrans" cxnId="{24CA0F0C-DBCE-4D54-B11E-1208CAEE7B7A}">
      <dgm:prSet/>
      <dgm:spPr/>
      <dgm:t>
        <a:bodyPr/>
        <a:lstStyle/>
        <a:p>
          <a:endParaRPr lang="en-US"/>
        </a:p>
      </dgm:t>
    </dgm:pt>
    <dgm:pt modelId="{45CB6946-FA98-4ED6-B044-99944BCFF0FC}">
      <dgm:prSet/>
      <dgm:spPr/>
      <dgm:t>
        <a:bodyPr/>
        <a:lstStyle/>
        <a:p>
          <a:r>
            <a:rPr lang="en-GB" dirty="0"/>
            <a:t>Look for something that inspires you or something you’re really interested in working within</a:t>
          </a:r>
          <a:endParaRPr lang="en-US" dirty="0"/>
        </a:p>
      </dgm:t>
    </dgm:pt>
    <dgm:pt modelId="{5C41DB3A-B4A8-4C5B-8104-643786187481}" type="parTrans" cxnId="{20BD31BB-9B4A-48B7-9895-2EE3E96D01D8}">
      <dgm:prSet/>
      <dgm:spPr/>
      <dgm:t>
        <a:bodyPr/>
        <a:lstStyle/>
        <a:p>
          <a:endParaRPr lang="en-US"/>
        </a:p>
      </dgm:t>
    </dgm:pt>
    <dgm:pt modelId="{B18F9066-2612-4820-91BF-246E88A1F3FE}" type="sibTrans" cxnId="{20BD31BB-9B4A-48B7-9895-2EE3E96D01D8}">
      <dgm:prSet/>
      <dgm:spPr/>
      <dgm:t>
        <a:bodyPr/>
        <a:lstStyle/>
        <a:p>
          <a:endParaRPr lang="en-US"/>
        </a:p>
      </dgm:t>
    </dgm:pt>
    <dgm:pt modelId="{2FE7ED63-8AE7-4A42-A4B2-06CF50AB9A96}">
      <dgm:prSet/>
      <dgm:spPr/>
      <dgm:t>
        <a:bodyPr/>
        <a:lstStyle/>
        <a:p>
          <a:r>
            <a:rPr lang="en-GB" dirty="0"/>
            <a:t>Many jobs require work experience – you need to build your CV as soon as possible</a:t>
          </a:r>
          <a:endParaRPr lang="en-US" dirty="0"/>
        </a:p>
      </dgm:t>
    </dgm:pt>
    <dgm:pt modelId="{5A173E0D-2CE4-4EF6-A057-E0E29A6985DD}" type="parTrans" cxnId="{FF487749-60B3-4D09-8457-2F5D4A4C6A16}">
      <dgm:prSet/>
      <dgm:spPr/>
      <dgm:t>
        <a:bodyPr/>
        <a:lstStyle/>
        <a:p>
          <a:endParaRPr lang="en-US"/>
        </a:p>
      </dgm:t>
    </dgm:pt>
    <dgm:pt modelId="{8E50D999-F8EC-4026-8484-4D61F1A7DBDD}" type="sibTrans" cxnId="{FF487749-60B3-4D09-8457-2F5D4A4C6A16}">
      <dgm:prSet/>
      <dgm:spPr/>
      <dgm:t>
        <a:bodyPr/>
        <a:lstStyle/>
        <a:p>
          <a:endParaRPr lang="en-US"/>
        </a:p>
      </dgm:t>
    </dgm:pt>
    <dgm:pt modelId="{162BE08A-8B43-4152-BB90-A8E1DAB494F0}" type="pres">
      <dgm:prSet presAssocID="{2FF6B786-F6D3-4237-8A6D-5BDAEC10AE9E}" presName="root" presStyleCnt="0">
        <dgm:presLayoutVars>
          <dgm:dir/>
          <dgm:resizeHandles val="exact"/>
        </dgm:presLayoutVars>
      </dgm:prSet>
      <dgm:spPr/>
    </dgm:pt>
    <dgm:pt modelId="{3909D025-0C96-4079-AD03-055CE33EB7DB}" type="pres">
      <dgm:prSet presAssocID="{A1643791-56CA-44BF-A97F-BDC30A9CA398}" presName="compNode" presStyleCnt="0"/>
      <dgm:spPr/>
    </dgm:pt>
    <dgm:pt modelId="{59C4BBF5-5269-45F4-A67A-3FAA0696211E}" type="pres">
      <dgm:prSet presAssocID="{A1643791-56CA-44BF-A97F-BDC30A9CA398}" presName="bgRect" presStyleLbl="bgShp" presStyleIdx="0" presStyleCnt="4"/>
      <dgm:spPr/>
    </dgm:pt>
    <dgm:pt modelId="{D404A637-1872-4E03-AE8D-3485E324F21D}" type="pres">
      <dgm:prSet presAssocID="{A1643791-56CA-44BF-A97F-BDC30A9CA39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ploma roll outline"/>
        </a:ext>
      </dgm:extLst>
    </dgm:pt>
    <dgm:pt modelId="{3FC6F3A6-5432-47FD-905A-AAFC04B9B388}" type="pres">
      <dgm:prSet presAssocID="{A1643791-56CA-44BF-A97F-BDC30A9CA398}" presName="spaceRect" presStyleCnt="0"/>
      <dgm:spPr/>
    </dgm:pt>
    <dgm:pt modelId="{04DCD8AD-59CC-4F59-B369-1E7173939B68}" type="pres">
      <dgm:prSet presAssocID="{A1643791-56CA-44BF-A97F-BDC30A9CA398}" presName="parTx" presStyleLbl="revTx" presStyleIdx="0" presStyleCnt="4">
        <dgm:presLayoutVars>
          <dgm:chMax val="0"/>
          <dgm:chPref val="0"/>
        </dgm:presLayoutVars>
      </dgm:prSet>
      <dgm:spPr/>
    </dgm:pt>
    <dgm:pt modelId="{9F6B1D9E-EAF9-4961-BD40-B3A409419AE6}" type="pres">
      <dgm:prSet presAssocID="{1B25279F-9CBA-4525-B132-BF755C8BB896}" presName="sibTrans" presStyleCnt="0"/>
      <dgm:spPr/>
    </dgm:pt>
    <dgm:pt modelId="{74A23965-2E15-42E8-B15D-53D6C4E31242}" type="pres">
      <dgm:prSet presAssocID="{D37BE48F-A976-436B-90F3-172C9A4C5CC3}" presName="compNode" presStyleCnt="0"/>
      <dgm:spPr/>
    </dgm:pt>
    <dgm:pt modelId="{F7A43050-8264-4343-8170-F16F28856DD0}" type="pres">
      <dgm:prSet presAssocID="{D37BE48F-A976-436B-90F3-172C9A4C5CC3}" presName="bgRect" presStyleLbl="bgShp" presStyleIdx="1" presStyleCnt="4"/>
      <dgm:spPr/>
    </dgm:pt>
    <dgm:pt modelId="{4D3A4497-17C9-46C6-AC3B-1FB34D09C084}" type="pres">
      <dgm:prSet presAssocID="{D37BE48F-A976-436B-90F3-172C9A4C5CC3}"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iamond outline"/>
        </a:ext>
      </dgm:extLst>
    </dgm:pt>
    <dgm:pt modelId="{AD9A8968-47FB-4518-962E-11EEE18BDC6A}" type="pres">
      <dgm:prSet presAssocID="{D37BE48F-A976-436B-90F3-172C9A4C5CC3}" presName="spaceRect" presStyleCnt="0"/>
      <dgm:spPr/>
    </dgm:pt>
    <dgm:pt modelId="{0553DFE7-85FB-4CC5-8CCE-3A5242CD13D9}" type="pres">
      <dgm:prSet presAssocID="{D37BE48F-A976-436B-90F3-172C9A4C5CC3}" presName="parTx" presStyleLbl="revTx" presStyleIdx="1" presStyleCnt="4">
        <dgm:presLayoutVars>
          <dgm:chMax val="0"/>
          <dgm:chPref val="0"/>
        </dgm:presLayoutVars>
      </dgm:prSet>
      <dgm:spPr/>
    </dgm:pt>
    <dgm:pt modelId="{1C970352-0FFD-4FCC-ADF3-F7997A9F5234}" type="pres">
      <dgm:prSet presAssocID="{B83BA254-0197-4650-9B37-BA855DDC3907}" presName="sibTrans" presStyleCnt="0"/>
      <dgm:spPr/>
    </dgm:pt>
    <dgm:pt modelId="{21F58352-578B-49BA-8731-6038C995E49D}" type="pres">
      <dgm:prSet presAssocID="{45CB6946-FA98-4ED6-B044-99944BCFF0FC}" presName="compNode" presStyleCnt="0"/>
      <dgm:spPr/>
    </dgm:pt>
    <dgm:pt modelId="{4B1222F6-D7A6-4A5D-ABE8-565369A56E62}" type="pres">
      <dgm:prSet presAssocID="{45CB6946-FA98-4ED6-B044-99944BCFF0FC}" presName="bgRect" presStyleLbl="bgShp" presStyleIdx="2" presStyleCnt="4"/>
      <dgm:spPr/>
    </dgm:pt>
    <dgm:pt modelId="{C52A165D-70A3-4275-8ACE-2FC531AD98AB}" type="pres">
      <dgm:prSet presAssocID="{45CB6946-FA98-4ED6-B044-99944BCFF0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FBFF634E-6AE6-4531-81C4-09C5495C6E35}" type="pres">
      <dgm:prSet presAssocID="{45CB6946-FA98-4ED6-B044-99944BCFF0FC}" presName="spaceRect" presStyleCnt="0"/>
      <dgm:spPr/>
    </dgm:pt>
    <dgm:pt modelId="{D5A241A4-BE4F-46B4-AF46-02EF5DFC8F17}" type="pres">
      <dgm:prSet presAssocID="{45CB6946-FA98-4ED6-B044-99944BCFF0FC}" presName="parTx" presStyleLbl="revTx" presStyleIdx="2" presStyleCnt="4">
        <dgm:presLayoutVars>
          <dgm:chMax val="0"/>
          <dgm:chPref val="0"/>
        </dgm:presLayoutVars>
      </dgm:prSet>
      <dgm:spPr/>
    </dgm:pt>
    <dgm:pt modelId="{53EEF762-0FA2-40CE-90EE-58F50D6039B1}" type="pres">
      <dgm:prSet presAssocID="{B18F9066-2612-4820-91BF-246E88A1F3FE}" presName="sibTrans" presStyleCnt="0"/>
      <dgm:spPr/>
    </dgm:pt>
    <dgm:pt modelId="{9E4ADCE0-BBBC-4A57-85BA-187F7DB7ABEE}" type="pres">
      <dgm:prSet presAssocID="{2FE7ED63-8AE7-4A42-A4B2-06CF50AB9A96}" presName="compNode" presStyleCnt="0"/>
      <dgm:spPr/>
    </dgm:pt>
    <dgm:pt modelId="{9BC159EA-A0A7-4EC8-B304-6FE383BEE9EC}" type="pres">
      <dgm:prSet presAssocID="{2FE7ED63-8AE7-4A42-A4B2-06CF50AB9A96}" presName="bgRect" presStyleLbl="bgShp" presStyleIdx="3" presStyleCnt="4"/>
      <dgm:spPr/>
    </dgm:pt>
    <dgm:pt modelId="{24C4263B-23D0-4FF3-B6B4-C1E5CA54D859}" type="pres">
      <dgm:prSet presAssocID="{2FE7ED63-8AE7-4A42-A4B2-06CF50AB9A9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cument outline"/>
        </a:ext>
      </dgm:extLst>
    </dgm:pt>
    <dgm:pt modelId="{14D3E1DD-E52B-455E-8AA7-456D741FED36}" type="pres">
      <dgm:prSet presAssocID="{2FE7ED63-8AE7-4A42-A4B2-06CF50AB9A96}" presName="spaceRect" presStyleCnt="0"/>
      <dgm:spPr/>
    </dgm:pt>
    <dgm:pt modelId="{6CB8A358-8247-4837-B4C2-FE51434C6240}" type="pres">
      <dgm:prSet presAssocID="{2FE7ED63-8AE7-4A42-A4B2-06CF50AB9A96}" presName="parTx" presStyleLbl="revTx" presStyleIdx="3" presStyleCnt="4">
        <dgm:presLayoutVars>
          <dgm:chMax val="0"/>
          <dgm:chPref val="0"/>
        </dgm:presLayoutVars>
      </dgm:prSet>
      <dgm:spPr/>
    </dgm:pt>
  </dgm:ptLst>
  <dgm:cxnLst>
    <dgm:cxn modelId="{ACA4AE06-CB4D-4E63-9ACC-8E098015C8CF}" srcId="{2FF6B786-F6D3-4237-8A6D-5BDAEC10AE9E}" destId="{A1643791-56CA-44BF-A97F-BDC30A9CA398}" srcOrd="0" destOrd="0" parTransId="{B8CB3710-F90B-45CE-84BE-8FC143962F9B}" sibTransId="{1B25279F-9CBA-4525-B132-BF755C8BB896}"/>
    <dgm:cxn modelId="{24CA0F0C-DBCE-4D54-B11E-1208CAEE7B7A}" srcId="{2FF6B786-F6D3-4237-8A6D-5BDAEC10AE9E}" destId="{D37BE48F-A976-436B-90F3-172C9A4C5CC3}" srcOrd="1" destOrd="0" parTransId="{A86C989D-5E13-409C-9F11-BBA4666C6E5B}" sibTransId="{B83BA254-0197-4650-9B37-BA855DDC3907}"/>
    <dgm:cxn modelId="{F0CAB225-82B5-4182-B2C6-0CF9D81D8864}" type="presOf" srcId="{45CB6946-FA98-4ED6-B044-99944BCFF0FC}" destId="{D5A241A4-BE4F-46B4-AF46-02EF5DFC8F17}" srcOrd="0" destOrd="0" presId="urn:microsoft.com/office/officeart/2018/2/layout/IconVerticalSolidList"/>
    <dgm:cxn modelId="{E5CF3A2B-625A-42FA-A7B3-19FBA143EAE1}" type="presOf" srcId="{D37BE48F-A976-436B-90F3-172C9A4C5CC3}" destId="{0553DFE7-85FB-4CC5-8CCE-3A5242CD13D9}" srcOrd="0" destOrd="0" presId="urn:microsoft.com/office/officeart/2018/2/layout/IconVerticalSolidList"/>
    <dgm:cxn modelId="{FF487749-60B3-4D09-8457-2F5D4A4C6A16}" srcId="{2FF6B786-F6D3-4237-8A6D-5BDAEC10AE9E}" destId="{2FE7ED63-8AE7-4A42-A4B2-06CF50AB9A96}" srcOrd="3" destOrd="0" parTransId="{5A173E0D-2CE4-4EF6-A057-E0E29A6985DD}" sibTransId="{8E50D999-F8EC-4026-8484-4D61F1A7DBDD}"/>
    <dgm:cxn modelId="{20BD31BB-9B4A-48B7-9895-2EE3E96D01D8}" srcId="{2FF6B786-F6D3-4237-8A6D-5BDAEC10AE9E}" destId="{45CB6946-FA98-4ED6-B044-99944BCFF0FC}" srcOrd="2" destOrd="0" parTransId="{5C41DB3A-B4A8-4C5B-8104-643786187481}" sibTransId="{B18F9066-2612-4820-91BF-246E88A1F3FE}"/>
    <dgm:cxn modelId="{7FEDFBBC-EA5C-4014-9DB3-427CB015E117}" type="presOf" srcId="{2FF6B786-F6D3-4237-8A6D-5BDAEC10AE9E}" destId="{162BE08A-8B43-4152-BB90-A8E1DAB494F0}" srcOrd="0" destOrd="0" presId="urn:microsoft.com/office/officeart/2018/2/layout/IconVerticalSolidList"/>
    <dgm:cxn modelId="{433767C7-AE7D-4ECC-A2F8-1D6E9266FBA7}" type="presOf" srcId="{2FE7ED63-8AE7-4A42-A4B2-06CF50AB9A96}" destId="{6CB8A358-8247-4837-B4C2-FE51434C6240}" srcOrd="0" destOrd="0" presId="urn:microsoft.com/office/officeart/2018/2/layout/IconVerticalSolidList"/>
    <dgm:cxn modelId="{4B833AD5-8811-4EED-894E-ED7DE66E8977}" type="presOf" srcId="{A1643791-56CA-44BF-A97F-BDC30A9CA398}" destId="{04DCD8AD-59CC-4F59-B369-1E7173939B68}" srcOrd="0" destOrd="0" presId="urn:microsoft.com/office/officeart/2018/2/layout/IconVerticalSolidList"/>
    <dgm:cxn modelId="{2D11E74C-739D-449A-9AFC-35B247F5EFB2}" type="presParOf" srcId="{162BE08A-8B43-4152-BB90-A8E1DAB494F0}" destId="{3909D025-0C96-4079-AD03-055CE33EB7DB}" srcOrd="0" destOrd="0" presId="urn:microsoft.com/office/officeart/2018/2/layout/IconVerticalSolidList"/>
    <dgm:cxn modelId="{110D4B23-D9B9-49FE-BAAC-A80AB574B2BE}" type="presParOf" srcId="{3909D025-0C96-4079-AD03-055CE33EB7DB}" destId="{59C4BBF5-5269-45F4-A67A-3FAA0696211E}" srcOrd="0" destOrd="0" presId="urn:microsoft.com/office/officeart/2018/2/layout/IconVerticalSolidList"/>
    <dgm:cxn modelId="{8D975244-AB20-4A10-94AB-0A8A13E22AD8}" type="presParOf" srcId="{3909D025-0C96-4079-AD03-055CE33EB7DB}" destId="{D404A637-1872-4E03-AE8D-3485E324F21D}" srcOrd="1" destOrd="0" presId="urn:microsoft.com/office/officeart/2018/2/layout/IconVerticalSolidList"/>
    <dgm:cxn modelId="{2796B376-896B-465E-9DF6-B9E6FF08F500}" type="presParOf" srcId="{3909D025-0C96-4079-AD03-055CE33EB7DB}" destId="{3FC6F3A6-5432-47FD-905A-AAFC04B9B388}" srcOrd="2" destOrd="0" presId="urn:microsoft.com/office/officeart/2018/2/layout/IconVerticalSolidList"/>
    <dgm:cxn modelId="{F051F14D-34AA-40A8-AB47-7694086490BD}" type="presParOf" srcId="{3909D025-0C96-4079-AD03-055CE33EB7DB}" destId="{04DCD8AD-59CC-4F59-B369-1E7173939B68}" srcOrd="3" destOrd="0" presId="urn:microsoft.com/office/officeart/2018/2/layout/IconVerticalSolidList"/>
    <dgm:cxn modelId="{C80F2561-386B-4195-AD9A-65502143F427}" type="presParOf" srcId="{162BE08A-8B43-4152-BB90-A8E1DAB494F0}" destId="{9F6B1D9E-EAF9-4961-BD40-B3A409419AE6}" srcOrd="1" destOrd="0" presId="urn:microsoft.com/office/officeart/2018/2/layout/IconVerticalSolidList"/>
    <dgm:cxn modelId="{4ABD0093-8633-4E6B-A3D7-1F3527A36DC7}" type="presParOf" srcId="{162BE08A-8B43-4152-BB90-A8E1DAB494F0}" destId="{74A23965-2E15-42E8-B15D-53D6C4E31242}" srcOrd="2" destOrd="0" presId="urn:microsoft.com/office/officeart/2018/2/layout/IconVerticalSolidList"/>
    <dgm:cxn modelId="{93292D36-AE72-42E9-AEAA-66726C346304}" type="presParOf" srcId="{74A23965-2E15-42E8-B15D-53D6C4E31242}" destId="{F7A43050-8264-4343-8170-F16F28856DD0}" srcOrd="0" destOrd="0" presId="urn:microsoft.com/office/officeart/2018/2/layout/IconVerticalSolidList"/>
    <dgm:cxn modelId="{5A5E67AE-10EA-414D-A2B4-2B01F5325130}" type="presParOf" srcId="{74A23965-2E15-42E8-B15D-53D6C4E31242}" destId="{4D3A4497-17C9-46C6-AC3B-1FB34D09C084}" srcOrd="1" destOrd="0" presId="urn:microsoft.com/office/officeart/2018/2/layout/IconVerticalSolidList"/>
    <dgm:cxn modelId="{D38717D8-A057-4778-A972-B3DE7BFE3064}" type="presParOf" srcId="{74A23965-2E15-42E8-B15D-53D6C4E31242}" destId="{AD9A8968-47FB-4518-962E-11EEE18BDC6A}" srcOrd="2" destOrd="0" presId="urn:microsoft.com/office/officeart/2018/2/layout/IconVerticalSolidList"/>
    <dgm:cxn modelId="{52A31E7D-F0DE-42C1-A183-D289548D8313}" type="presParOf" srcId="{74A23965-2E15-42E8-B15D-53D6C4E31242}" destId="{0553DFE7-85FB-4CC5-8CCE-3A5242CD13D9}" srcOrd="3" destOrd="0" presId="urn:microsoft.com/office/officeart/2018/2/layout/IconVerticalSolidList"/>
    <dgm:cxn modelId="{88384BC7-4F90-4916-95BD-0C843A864F61}" type="presParOf" srcId="{162BE08A-8B43-4152-BB90-A8E1DAB494F0}" destId="{1C970352-0FFD-4FCC-ADF3-F7997A9F5234}" srcOrd="3" destOrd="0" presId="urn:microsoft.com/office/officeart/2018/2/layout/IconVerticalSolidList"/>
    <dgm:cxn modelId="{7B7CE3A8-7500-40C9-A6C7-3F37A00B24B0}" type="presParOf" srcId="{162BE08A-8B43-4152-BB90-A8E1DAB494F0}" destId="{21F58352-578B-49BA-8731-6038C995E49D}" srcOrd="4" destOrd="0" presId="urn:microsoft.com/office/officeart/2018/2/layout/IconVerticalSolidList"/>
    <dgm:cxn modelId="{57088607-0AA7-4A8C-8871-FC446427CD72}" type="presParOf" srcId="{21F58352-578B-49BA-8731-6038C995E49D}" destId="{4B1222F6-D7A6-4A5D-ABE8-565369A56E62}" srcOrd="0" destOrd="0" presId="urn:microsoft.com/office/officeart/2018/2/layout/IconVerticalSolidList"/>
    <dgm:cxn modelId="{B27C4B14-2432-4E2F-87F1-EF068F4AC3DA}" type="presParOf" srcId="{21F58352-578B-49BA-8731-6038C995E49D}" destId="{C52A165D-70A3-4275-8ACE-2FC531AD98AB}" srcOrd="1" destOrd="0" presId="urn:microsoft.com/office/officeart/2018/2/layout/IconVerticalSolidList"/>
    <dgm:cxn modelId="{ADDC3551-A028-427C-A991-77864895FF53}" type="presParOf" srcId="{21F58352-578B-49BA-8731-6038C995E49D}" destId="{FBFF634E-6AE6-4531-81C4-09C5495C6E35}" srcOrd="2" destOrd="0" presId="urn:microsoft.com/office/officeart/2018/2/layout/IconVerticalSolidList"/>
    <dgm:cxn modelId="{7073200E-C55C-405E-A27E-FD2A3F6364B3}" type="presParOf" srcId="{21F58352-578B-49BA-8731-6038C995E49D}" destId="{D5A241A4-BE4F-46B4-AF46-02EF5DFC8F17}" srcOrd="3" destOrd="0" presId="urn:microsoft.com/office/officeart/2018/2/layout/IconVerticalSolidList"/>
    <dgm:cxn modelId="{A481F053-FC3A-4090-94EE-0091FEE088D0}" type="presParOf" srcId="{162BE08A-8B43-4152-BB90-A8E1DAB494F0}" destId="{53EEF762-0FA2-40CE-90EE-58F50D6039B1}" srcOrd="5" destOrd="0" presId="urn:microsoft.com/office/officeart/2018/2/layout/IconVerticalSolidList"/>
    <dgm:cxn modelId="{617B0E64-ABB9-451C-B2DA-97DF76E6476A}" type="presParOf" srcId="{162BE08A-8B43-4152-BB90-A8E1DAB494F0}" destId="{9E4ADCE0-BBBC-4A57-85BA-187F7DB7ABEE}" srcOrd="6" destOrd="0" presId="urn:microsoft.com/office/officeart/2018/2/layout/IconVerticalSolidList"/>
    <dgm:cxn modelId="{71D7E3F6-84FD-4799-B1C8-B68D00108067}" type="presParOf" srcId="{9E4ADCE0-BBBC-4A57-85BA-187F7DB7ABEE}" destId="{9BC159EA-A0A7-4EC8-B304-6FE383BEE9EC}" srcOrd="0" destOrd="0" presId="urn:microsoft.com/office/officeart/2018/2/layout/IconVerticalSolidList"/>
    <dgm:cxn modelId="{F7EDA19D-3C85-4D28-892F-8369081135F8}" type="presParOf" srcId="{9E4ADCE0-BBBC-4A57-85BA-187F7DB7ABEE}" destId="{24C4263B-23D0-4FF3-B6B4-C1E5CA54D859}" srcOrd="1" destOrd="0" presId="urn:microsoft.com/office/officeart/2018/2/layout/IconVerticalSolidList"/>
    <dgm:cxn modelId="{1AEECB9C-BF55-42C0-874C-C47A0094EBBC}" type="presParOf" srcId="{9E4ADCE0-BBBC-4A57-85BA-187F7DB7ABEE}" destId="{14D3E1DD-E52B-455E-8AA7-456D741FED36}" srcOrd="2" destOrd="0" presId="urn:microsoft.com/office/officeart/2018/2/layout/IconVerticalSolidList"/>
    <dgm:cxn modelId="{CF17603B-C897-4E74-9FD5-0D9597906617}" type="presParOf" srcId="{9E4ADCE0-BBBC-4A57-85BA-187F7DB7ABEE}" destId="{6CB8A358-8247-4837-B4C2-FE51434C62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F6B786-F6D3-4237-8A6D-5BDAEC10AE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643791-56CA-44BF-A97F-BDC30A9CA398}">
      <dgm:prSet/>
      <dgm:spPr/>
      <dgm:t>
        <a:bodyPr/>
        <a:lstStyle/>
        <a:p>
          <a:pPr>
            <a:lnSpc>
              <a:spcPct val="100000"/>
            </a:lnSpc>
          </a:pPr>
          <a:r>
            <a:rPr lang="en-GB" dirty="0">
              <a:solidFill>
                <a:schemeClr val="bg1"/>
              </a:solidFill>
              <a:latin typeface="Open Sans" panose="020B0606030504020204"/>
            </a:rPr>
            <a:t>You might have to contact an employer by email when you ask for a placement</a:t>
          </a:r>
          <a:endParaRPr lang="en-US" dirty="0">
            <a:solidFill>
              <a:schemeClr val="bg1"/>
            </a:solidFill>
          </a:endParaRPr>
        </a:p>
      </dgm:t>
    </dgm:pt>
    <dgm:pt modelId="{B8CB3710-F90B-45CE-84BE-8FC143962F9B}" type="parTrans" cxnId="{ACA4AE06-CB4D-4E63-9ACC-8E098015C8CF}">
      <dgm:prSet/>
      <dgm:spPr/>
      <dgm:t>
        <a:bodyPr/>
        <a:lstStyle/>
        <a:p>
          <a:endParaRPr lang="en-US"/>
        </a:p>
      </dgm:t>
    </dgm:pt>
    <dgm:pt modelId="{1B25279F-9CBA-4525-B132-BF755C8BB896}" type="sibTrans" cxnId="{ACA4AE06-CB4D-4E63-9ACC-8E098015C8CF}">
      <dgm:prSet/>
      <dgm:spPr/>
      <dgm:t>
        <a:bodyPr/>
        <a:lstStyle/>
        <a:p>
          <a:endParaRPr lang="en-US"/>
        </a:p>
      </dgm:t>
    </dgm:pt>
    <dgm:pt modelId="{D37BE48F-A976-436B-90F3-172C9A4C5CC3}">
      <dgm:prSet/>
      <dgm:spPr/>
      <dgm:t>
        <a:bodyPr/>
        <a:lstStyle/>
        <a:p>
          <a:pPr>
            <a:lnSpc>
              <a:spcPct val="100000"/>
            </a:lnSpc>
          </a:pPr>
          <a:r>
            <a:rPr lang="en-GB" dirty="0">
              <a:solidFill>
                <a:schemeClr val="bg1"/>
              </a:solidFill>
              <a:latin typeface="Open Sans" panose="020B0606030504020204"/>
            </a:rPr>
            <a:t>Read the example below. Discuss with the person next to you: What’s good and bad about the email? How would you improve it?</a:t>
          </a:r>
          <a:endParaRPr lang="en-US" dirty="0">
            <a:solidFill>
              <a:schemeClr val="bg1"/>
            </a:solidFill>
          </a:endParaRPr>
        </a:p>
      </dgm:t>
    </dgm:pt>
    <dgm:pt modelId="{A86C989D-5E13-409C-9F11-BBA4666C6E5B}" type="parTrans" cxnId="{24CA0F0C-DBCE-4D54-B11E-1208CAEE7B7A}">
      <dgm:prSet/>
      <dgm:spPr/>
      <dgm:t>
        <a:bodyPr/>
        <a:lstStyle/>
        <a:p>
          <a:endParaRPr lang="en-US"/>
        </a:p>
      </dgm:t>
    </dgm:pt>
    <dgm:pt modelId="{B83BA254-0197-4650-9B37-BA855DDC3907}" type="sibTrans" cxnId="{24CA0F0C-DBCE-4D54-B11E-1208CAEE7B7A}">
      <dgm:prSet/>
      <dgm:spPr/>
      <dgm:t>
        <a:bodyPr/>
        <a:lstStyle/>
        <a:p>
          <a:endParaRPr lang="en-US"/>
        </a:p>
      </dgm:t>
    </dgm:pt>
    <dgm:pt modelId="{162BE08A-8B43-4152-BB90-A8E1DAB494F0}" type="pres">
      <dgm:prSet presAssocID="{2FF6B786-F6D3-4237-8A6D-5BDAEC10AE9E}" presName="root" presStyleCnt="0">
        <dgm:presLayoutVars>
          <dgm:dir/>
          <dgm:resizeHandles val="exact"/>
        </dgm:presLayoutVars>
      </dgm:prSet>
      <dgm:spPr/>
    </dgm:pt>
    <dgm:pt modelId="{3909D025-0C96-4079-AD03-055CE33EB7DB}" type="pres">
      <dgm:prSet presAssocID="{A1643791-56CA-44BF-A97F-BDC30A9CA398}" presName="compNode" presStyleCnt="0"/>
      <dgm:spPr/>
    </dgm:pt>
    <dgm:pt modelId="{59C4BBF5-5269-45F4-A67A-3FAA0696211E}" type="pres">
      <dgm:prSet presAssocID="{A1643791-56CA-44BF-A97F-BDC30A9CA398}" presName="bgRect" presStyleLbl="bgShp" presStyleIdx="0" presStyleCnt="2" custLinFactNeighborY="-41975"/>
      <dgm:spPr/>
    </dgm:pt>
    <dgm:pt modelId="{D404A637-1872-4E03-AE8D-3485E324F21D}" type="pres">
      <dgm:prSet presAssocID="{A1643791-56CA-44BF-A97F-BDC30A9CA398}" presName="iconRect" presStyleLbl="node1" presStyleIdx="0" presStyleCnt="2" custLinFactNeighborX="-848" custLinFactNeighborY="-7129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mail outline"/>
        </a:ext>
      </dgm:extLst>
    </dgm:pt>
    <dgm:pt modelId="{3FC6F3A6-5432-47FD-905A-AAFC04B9B388}" type="pres">
      <dgm:prSet presAssocID="{A1643791-56CA-44BF-A97F-BDC30A9CA398}" presName="spaceRect" presStyleCnt="0"/>
      <dgm:spPr/>
    </dgm:pt>
    <dgm:pt modelId="{04DCD8AD-59CC-4F59-B369-1E7173939B68}" type="pres">
      <dgm:prSet presAssocID="{A1643791-56CA-44BF-A97F-BDC30A9CA398}" presName="parTx" presStyleLbl="revTx" presStyleIdx="0" presStyleCnt="2" custLinFactNeighborX="-68" custLinFactNeighborY="-39213">
        <dgm:presLayoutVars>
          <dgm:chMax val="0"/>
          <dgm:chPref val="0"/>
        </dgm:presLayoutVars>
      </dgm:prSet>
      <dgm:spPr/>
    </dgm:pt>
    <dgm:pt modelId="{9F6B1D9E-EAF9-4961-BD40-B3A409419AE6}" type="pres">
      <dgm:prSet presAssocID="{1B25279F-9CBA-4525-B132-BF755C8BB896}" presName="sibTrans" presStyleCnt="0"/>
      <dgm:spPr/>
    </dgm:pt>
    <dgm:pt modelId="{74A23965-2E15-42E8-B15D-53D6C4E31242}" type="pres">
      <dgm:prSet presAssocID="{D37BE48F-A976-436B-90F3-172C9A4C5CC3}" presName="compNode" presStyleCnt="0"/>
      <dgm:spPr/>
    </dgm:pt>
    <dgm:pt modelId="{F7A43050-8264-4343-8170-F16F28856DD0}" type="pres">
      <dgm:prSet presAssocID="{D37BE48F-A976-436B-90F3-172C9A4C5CC3}" presName="bgRect" presStyleLbl="bgShp" presStyleIdx="1" presStyleCnt="2" custLinFactNeighborY="-59678"/>
      <dgm:spPr>
        <a:solidFill>
          <a:srgbClr val="00B050"/>
        </a:solidFill>
      </dgm:spPr>
    </dgm:pt>
    <dgm:pt modelId="{4D3A4497-17C9-46C6-AC3B-1FB34D09C084}" type="pres">
      <dgm:prSet presAssocID="{D37BE48F-A976-436B-90F3-172C9A4C5CC3}" presName="iconRect" presStyleLbl="node1" presStyleIdx="1" presStyleCnt="2" custLinFactY="-8507" custLinFactNeighborY="-1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outline"/>
        </a:ext>
      </dgm:extLst>
    </dgm:pt>
    <dgm:pt modelId="{AD9A8968-47FB-4518-962E-11EEE18BDC6A}" type="pres">
      <dgm:prSet presAssocID="{D37BE48F-A976-436B-90F3-172C9A4C5CC3}" presName="spaceRect" presStyleCnt="0"/>
      <dgm:spPr/>
    </dgm:pt>
    <dgm:pt modelId="{0553DFE7-85FB-4CC5-8CCE-3A5242CD13D9}" type="pres">
      <dgm:prSet presAssocID="{D37BE48F-A976-436B-90F3-172C9A4C5CC3}" presName="parTx" presStyleLbl="revTx" presStyleIdx="1" presStyleCnt="2" custLinFactNeighborY="-59678">
        <dgm:presLayoutVars>
          <dgm:chMax val="0"/>
          <dgm:chPref val="0"/>
        </dgm:presLayoutVars>
      </dgm:prSet>
      <dgm:spPr/>
    </dgm:pt>
  </dgm:ptLst>
  <dgm:cxnLst>
    <dgm:cxn modelId="{ACA4AE06-CB4D-4E63-9ACC-8E098015C8CF}" srcId="{2FF6B786-F6D3-4237-8A6D-5BDAEC10AE9E}" destId="{A1643791-56CA-44BF-A97F-BDC30A9CA398}" srcOrd="0" destOrd="0" parTransId="{B8CB3710-F90B-45CE-84BE-8FC143962F9B}" sibTransId="{1B25279F-9CBA-4525-B132-BF755C8BB896}"/>
    <dgm:cxn modelId="{24CA0F0C-DBCE-4D54-B11E-1208CAEE7B7A}" srcId="{2FF6B786-F6D3-4237-8A6D-5BDAEC10AE9E}" destId="{D37BE48F-A976-436B-90F3-172C9A4C5CC3}" srcOrd="1" destOrd="0" parTransId="{A86C989D-5E13-409C-9F11-BBA4666C6E5B}" sibTransId="{B83BA254-0197-4650-9B37-BA855DDC3907}"/>
    <dgm:cxn modelId="{E5CF3A2B-625A-42FA-A7B3-19FBA143EAE1}" type="presOf" srcId="{D37BE48F-A976-436B-90F3-172C9A4C5CC3}" destId="{0553DFE7-85FB-4CC5-8CCE-3A5242CD13D9}" srcOrd="0" destOrd="0" presId="urn:microsoft.com/office/officeart/2018/2/layout/IconVerticalSolidList"/>
    <dgm:cxn modelId="{7FEDFBBC-EA5C-4014-9DB3-427CB015E117}" type="presOf" srcId="{2FF6B786-F6D3-4237-8A6D-5BDAEC10AE9E}" destId="{162BE08A-8B43-4152-BB90-A8E1DAB494F0}" srcOrd="0" destOrd="0" presId="urn:microsoft.com/office/officeart/2018/2/layout/IconVerticalSolidList"/>
    <dgm:cxn modelId="{4B833AD5-8811-4EED-894E-ED7DE66E8977}" type="presOf" srcId="{A1643791-56CA-44BF-A97F-BDC30A9CA398}" destId="{04DCD8AD-59CC-4F59-B369-1E7173939B68}" srcOrd="0" destOrd="0" presId="urn:microsoft.com/office/officeart/2018/2/layout/IconVerticalSolidList"/>
    <dgm:cxn modelId="{2D11E74C-739D-449A-9AFC-35B247F5EFB2}" type="presParOf" srcId="{162BE08A-8B43-4152-BB90-A8E1DAB494F0}" destId="{3909D025-0C96-4079-AD03-055CE33EB7DB}" srcOrd="0" destOrd="0" presId="urn:microsoft.com/office/officeart/2018/2/layout/IconVerticalSolidList"/>
    <dgm:cxn modelId="{110D4B23-D9B9-49FE-BAAC-A80AB574B2BE}" type="presParOf" srcId="{3909D025-0C96-4079-AD03-055CE33EB7DB}" destId="{59C4BBF5-5269-45F4-A67A-3FAA0696211E}" srcOrd="0" destOrd="0" presId="urn:microsoft.com/office/officeart/2018/2/layout/IconVerticalSolidList"/>
    <dgm:cxn modelId="{8D975244-AB20-4A10-94AB-0A8A13E22AD8}" type="presParOf" srcId="{3909D025-0C96-4079-AD03-055CE33EB7DB}" destId="{D404A637-1872-4E03-AE8D-3485E324F21D}" srcOrd="1" destOrd="0" presId="urn:microsoft.com/office/officeart/2018/2/layout/IconVerticalSolidList"/>
    <dgm:cxn modelId="{2796B376-896B-465E-9DF6-B9E6FF08F500}" type="presParOf" srcId="{3909D025-0C96-4079-AD03-055CE33EB7DB}" destId="{3FC6F3A6-5432-47FD-905A-AAFC04B9B388}" srcOrd="2" destOrd="0" presId="urn:microsoft.com/office/officeart/2018/2/layout/IconVerticalSolidList"/>
    <dgm:cxn modelId="{F051F14D-34AA-40A8-AB47-7694086490BD}" type="presParOf" srcId="{3909D025-0C96-4079-AD03-055CE33EB7DB}" destId="{04DCD8AD-59CC-4F59-B369-1E7173939B68}" srcOrd="3" destOrd="0" presId="urn:microsoft.com/office/officeart/2018/2/layout/IconVerticalSolidList"/>
    <dgm:cxn modelId="{C80F2561-386B-4195-AD9A-65502143F427}" type="presParOf" srcId="{162BE08A-8B43-4152-BB90-A8E1DAB494F0}" destId="{9F6B1D9E-EAF9-4961-BD40-B3A409419AE6}" srcOrd="1" destOrd="0" presId="urn:microsoft.com/office/officeart/2018/2/layout/IconVerticalSolidList"/>
    <dgm:cxn modelId="{4ABD0093-8633-4E6B-A3D7-1F3527A36DC7}" type="presParOf" srcId="{162BE08A-8B43-4152-BB90-A8E1DAB494F0}" destId="{74A23965-2E15-42E8-B15D-53D6C4E31242}" srcOrd="2" destOrd="0" presId="urn:microsoft.com/office/officeart/2018/2/layout/IconVerticalSolidList"/>
    <dgm:cxn modelId="{93292D36-AE72-42E9-AEAA-66726C346304}" type="presParOf" srcId="{74A23965-2E15-42E8-B15D-53D6C4E31242}" destId="{F7A43050-8264-4343-8170-F16F28856DD0}" srcOrd="0" destOrd="0" presId="urn:microsoft.com/office/officeart/2018/2/layout/IconVerticalSolidList"/>
    <dgm:cxn modelId="{5A5E67AE-10EA-414D-A2B4-2B01F5325130}" type="presParOf" srcId="{74A23965-2E15-42E8-B15D-53D6C4E31242}" destId="{4D3A4497-17C9-46C6-AC3B-1FB34D09C084}" srcOrd="1" destOrd="0" presId="urn:microsoft.com/office/officeart/2018/2/layout/IconVerticalSolidList"/>
    <dgm:cxn modelId="{D38717D8-A057-4778-A972-B3DE7BFE3064}" type="presParOf" srcId="{74A23965-2E15-42E8-B15D-53D6C4E31242}" destId="{AD9A8968-47FB-4518-962E-11EEE18BDC6A}" srcOrd="2" destOrd="0" presId="urn:microsoft.com/office/officeart/2018/2/layout/IconVerticalSolidList"/>
    <dgm:cxn modelId="{52A31E7D-F0DE-42C1-A183-D289548D8313}" type="presParOf" srcId="{74A23965-2E15-42E8-B15D-53D6C4E31242}" destId="{0553DFE7-85FB-4CC5-8CCE-3A5242CD13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F6B786-F6D3-4237-8A6D-5BDAEC10AE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643791-56CA-44BF-A97F-BDC30A9CA398}">
      <dgm:prSet/>
      <dgm:spPr/>
      <dgm:t>
        <a:bodyPr/>
        <a:lstStyle/>
        <a:p>
          <a:pPr>
            <a:lnSpc>
              <a:spcPct val="100000"/>
            </a:lnSpc>
          </a:pPr>
          <a:r>
            <a:rPr lang="en-GB" b="0" i="0"/>
            <a:t>University Day – featuring a careers fair (market place style) with universities from around the UK, university-based talks and sessions as well as a presentation around UCAS applications.</a:t>
          </a:r>
          <a:endParaRPr lang="en-US"/>
        </a:p>
      </dgm:t>
    </dgm:pt>
    <dgm:pt modelId="{B8CB3710-F90B-45CE-84BE-8FC143962F9B}" type="parTrans" cxnId="{ACA4AE06-CB4D-4E63-9ACC-8E098015C8CF}">
      <dgm:prSet/>
      <dgm:spPr/>
      <dgm:t>
        <a:bodyPr/>
        <a:lstStyle/>
        <a:p>
          <a:endParaRPr lang="en-US"/>
        </a:p>
      </dgm:t>
    </dgm:pt>
    <dgm:pt modelId="{1B25279F-9CBA-4525-B132-BF755C8BB896}" type="sibTrans" cxnId="{ACA4AE06-CB4D-4E63-9ACC-8E098015C8CF}">
      <dgm:prSet/>
      <dgm:spPr/>
      <dgm:t>
        <a:bodyPr/>
        <a:lstStyle/>
        <a:p>
          <a:endParaRPr lang="en-US"/>
        </a:p>
      </dgm:t>
    </dgm:pt>
    <dgm:pt modelId="{D37BE48F-A976-436B-90F3-172C9A4C5CC3}">
      <dgm:prSet/>
      <dgm:spPr/>
      <dgm:t>
        <a:bodyPr/>
        <a:lstStyle/>
        <a:p>
          <a:pPr>
            <a:lnSpc>
              <a:spcPct val="100000"/>
            </a:lnSpc>
          </a:pPr>
          <a:r>
            <a:rPr lang="en-GB" b="0" i="0"/>
            <a:t>Apprenticeship and Employers Day – featuring a careers fair (market place style) of apprenticeship providers and employers from a wide range of different industries plus talks and sessions about apprenticeships and industry-based topics.</a:t>
          </a:r>
          <a:endParaRPr lang="en-US"/>
        </a:p>
      </dgm:t>
    </dgm:pt>
    <dgm:pt modelId="{A86C989D-5E13-409C-9F11-BBA4666C6E5B}" type="parTrans" cxnId="{24CA0F0C-DBCE-4D54-B11E-1208CAEE7B7A}">
      <dgm:prSet/>
      <dgm:spPr/>
      <dgm:t>
        <a:bodyPr/>
        <a:lstStyle/>
        <a:p>
          <a:endParaRPr lang="en-US"/>
        </a:p>
      </dgm:t>
    </dgm:pt>
    <dgm:pt modelId="{B83BA254-0197-4650-9B37-BA855DDC3907}" type="sibTrans" cxnId="{24CA0F0C-DBCE-4D54-B11E-1208CAEE7B7A}">
      <dgm:prSet/>
      <dgm:spPr/>
      <dgm:t>
        <a:bodyPr/>
        <a:lstStyle/>
        <a:p>
          <a:endParaRPr lang="en-US"/>
        </a:p>
      </dgm:t>
    </dgm:pt>
    <dgm:pt modelId="{45CB6946-FA98-4ED6-B044-99944BCFF0FC}">
      <dgm:prSet/>
      <dgm:spPr/>
      <dgm:t>
        <a:bodyPr/>
        <a:lstStyle/>
        <a:p>
          <a:pPr>
            <a:lnSpc>
              <a:spcPct val="100000"/>
            </a:lnSpc>
          </a:pPr>
          <a:r>
            <a:rPr lang="en-GB" b="0" i="0"/>
            <a:t>Mock Interview Day – each student sits a mock interview with a professional to help them prepare for university or employment interviews.</a:t>
          </a:r>
          <a:endParaRPr lang="en-US"/>
        </a:p>
      </dgm:t>
    </dgm:pt>
    <dgm:pt modelId="{5C41DB3A-B4A8-4C5B-8104-643786187481}" type="parTrans" cxnId="{20BD31BB-9B4A-48B7-9895-2EE3E96D01D8}">
      <dgm:prSet/>
      <dgm:spPr/>
      <dgm:t>
        <a:bodyPr/>
        <a:lstStyle/>
        <a:p>
          <a:endParaRPr lang="en-US"/>
        </a:p>
      </dgm:t>
    </dgm:pt>
    <dgm:pt modelId="{B18F9066-2612-4820-91BF-246E88A1F3FE}" type="sibTrans" cxnId="{20BD31BB-9B4A-48B7-9895-2EE3E96D01D8}">
      <dgm:prSet/>
      <dgm:spPr/>
      <dgm:t>
        <a:bodyPr/>
        <a:lstStyle/>
        <a:p>
          <a:endParaRPr lang="en-US"/>
        </a:p>
      </dgm:t>
    </dgm:pt>
    <dgm:pt modelId="{2FE7ED63-8AE7-4A42-A4B2-06CF50AB9A96}">
      <dgm:prSet custT="1"/>
      <dgm:spPr/>
      <dgm:t>
        <a:bodyPr/>
        <a:lstStyle/>
        <a:p>
          <a:pPr>
            <a:lnSpc>
              <a:spcPct val="100000"/>
            </a:lnSpc>
          </a:pPr>
          <a:r>
            <a:rPr lang="en-GB" sz="1800" b="1" dirty="0">
              <a:solidFill>
                <a:schemeClr val="bg1"/>
              </a:solidFill>
              <a:latin typeface="Open Sans" panose="020B0606030504020204"/>
            </a:rPr>
            <a:t>Paragraph 1: </a:t>
          </a:r>
          <a:r>
            <a:rPr lang="en-GB" sz="1800" dirty="0">
              <a:solidFill>
                <a:schemeClr val="bg1"/>
              </a:solidFill>
              <a:latin typeface="Open Sans" panose="020B0606030504020204"/>
            </a:rPr>
            <a:t>introduce yourself and the school you go to.</a:t>
          </a:r>
          <a:endParaRPr lang="en-US" sz="1800" dirty="0">
            <a:solidFill>
              <a:schemeClr val="bg1"/>
            </a:solidFill>
          </a:endParaRPr>
        </a:p>
      </dgm:t>
    </dgm:pt>
    <dgm:pt modelId="{5A173E0D-2CE4-4EF6-A057-E0E29A6985DD}" type="parTrans" cxnId="{FF487749-60B3-4D09-8457-2F5D4A4C6A16}">
      <dgm:prSet/>
      <dgm:spPr/>
      <dgm:t>
        <a:bodyPr/>
        <a:lstStyle/>
        <a:p>
          <a:endParaRPr lang="en-US"/>
        </a:p>
      </dgm:t>
    </dgm:pt>
    <dgm:pt modelId="{8E50D999-F8EC-4026-8484-4D61F1A7DBDD}" type="sibTrans" cxnId="{FF487749-60B3-4D09-8457-2F5D4A4C6A16}">
      <dgm:prSet/>
      <dgm:spPr/>
      <dgm:t>
        <a:bodyPr/>
        <a:lstStyle/>
        <a:p>
          <a:endParaRPr lang="en-US"/>
        </a:p>
      </dgm:t>
    </dgm:pt>
    <dgm:pt modelId="{FB879B1C-44DB-484D-BA5B-9F0E4882C944}">
      <dgm:prSet/>
      <dgm:spPr/>
      <dgm:t>
        <a:bodyPr/>
        <a:lstStyle/>
        <a:p>
          <a:pPr>
            <a:lnSpc>
              <a:spcPct val="100000"/>
            </a:lnSpc>
          </a:pPr>
          <a:r>
            <a:rPr lang="en-GB" b="1" dirty="0">
              <a:solidFill>
                <a:schemeClr val="bg1"/>
              </a:solidFill>
              <a:latin typeface="Open Sans" panose="020B0606030504020204"/>
            </a:rPr>
            <a:t>Paragraph 1: </a:t>
          </a:r>
          <a:r>
            <a:rPr lang="en-GB" dirty="0">
              <a:solidFill>
                <a:schemeClr val="bg1"/>
              </a:solidFill>
              <a:latin typeface="Open Sans" panose="020B0606030504020204"/>
            </a:rPr>
            <a:t>introduce yourself and the school you go to.</a:t>
          </a:r>
          <a:endParaRPr lang="en-US" dirty="0">
            <a:solidFill>
              <a:schemeClr val="bg1"/>
            </a:solidFill>
          </a:endParaRPr>
        </a:p>
      </dgm:t>
    </dgm:pt>
    <dgm:pt modelId="{1C6ED84F-3486-4708-97DF-3D6E9A4EC08D}" type="parTrans" cxnId="{C2F07037-698D-4090-A6FC-E2D3FCA479A7}">
      <dgm:prSet/>
      <dgm:spPr/>
      <dgm:t>
        <a:bodyPr/>
        <a:lstStyle/>
        <a:p>
          <a:endParaRPr lang="en-GB"/>
        </a:p>
      </dgm:t>
    </dgm:pt>
    <dgm:pt modelId="{92717066-BECA-4AB7-95A9-19F1742E707D}" type="sibTrans" cxnId="{C2F07037-698D-4090-A6FC-E2D3FCA479A7}">
      <dgm:prSet/>
      <dgm:spPr/>
      <dgm:t>
        <a:bodyPr/>
        <a:lstStyle/>
        <a:p>
          <a:endParaRPr lang="en-GB"/>
        </a:p>
      </dgm:t>
    </dgm:pt>
    <dgm:pt modelId="{162BE08A-8B43-4152-BB90-A8E1DAB494F0}" type="pres">
      <dgm:prSet presAssocID="{2FF6B786-F6D3-4237-8A6D-5BDAEC10AE9E}" presName="root" presStyleCnt="0">
        <dgm:presLayoutVars>
          <dgm:dir/>
          <dgm:resizeHandles val="exact"/>
        </dgm:presLayoutVars>
      </dgm:prSet>
      <dgm:spPr/>
    </dgm:pt>
    <dgm:pt modelId="{3909D025-0C96-4079-AD03-055CE33EB7DB}" type="pres">
      <dgm:prSet presAssocID="{A1643791-56CA-44BF-A97F-BDC30A9CA398}" presName="compNode" presStyleCnt="0"/>
      <dgm:spPr/>
    </dgm:pt>
    <dgm:pt modelId="{59C4BBF5-5269-45F4-A67A-3FAA0696211E}" type="pres">
      <dgm:prSet presAssocID="{A1643791-56CA-44BF-A97F-BDC30A9CA398}" presName="bgRect" presStyleLbl="bgShp" presStyleIdx="0" presStyleCnt="5" custLinFactNeighborY="40930"/>
      <dgm:spPr/>
    </dgm:pt>
    <dgm:pt modelId="{D404A637-1872-4E03-AE8D-3485E324F21D}" type="pres">
      <dgm:prSet presAssocID="{A1643791-56CA-44BF-A97F-BDC30A9CA398}" presName="iconRect" presStyleLbl="node1" presStyleIdx="0" presStyleCnt="5" custLinFactY="15325"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3FC6F3A6-5432-47FD-905A-AAFC04B9B388}" type="pres">
      <dgm:prSet presAssocID="{A1643791-56CA-44BF-A97F-BDC30A9CA398}" presName="spaceRect" presStyleCnt="0"/>
      <dgm:spPr/>
    </dgm:pt>
    <dgm:pt modelId="{04DCD8AD-59CC-4F59-B369-1E7173939B68}" type="pres">
      <dgm:prSet presAssocID="{A1643791-56CA-44BF-A97F-BDC30A9CA398}" presName="parTx" presStyleLbl="revTx" presStyleIdx="0" presStyleCnt="5" custLinFactNeighborY="40930">
        <dgm:presLayoutVars>
          <dgm:chMax val="0"/>
          <dgm:chPref val="0"/>
        </dgm:presLayoutVars>
      </dgm:prSet>
      <dgm:spPr/>
    </dgm:pt>
    <dgm:pt modelId="{9F6B1D9E-EAF9-4961-BD40-B3A409419AE6}" type="pres">
      <dgm:prSet presAssocID="{1B25279F-9CBA-4525-B132-BF755C8BB896}" presName="sibTrans" presStyleCnt="0"/>
      <dgm:spPr/>
    </dgm:pt>
    <dgm:pt modelId="{74A23965-2E15-42E8-B15D-53D6C4E31242}" type="pres">
      <dgm:prSet presAssocID="{D37BE48F-A976-436B-90F3-172C9A4C5CC3}" presName="compNode" presStyleCnt="0"/>
      <dgm:spPr/>
    </dgm:pt>
    <dgm:pt modelId="{F7A43050-8264-4343-8170-F16F28856DD0}" type="pres">
      <dgm:prSet presAssocID="{D37BE48F-A976-436B-90F3-172C9A4C5CC3}" presName="bgRect" presStyleLbl="bgShp" presStyleIdx="1" presStyleCnt="5" custLinFactNeighborY="-84070"/>
      <dgm:spPr/>
    </dgm:pt>
    <dgm:pt modelId="{4D3A4497-17C9-46C6-AC3B-1FB34D09C084}" type="pres">
      <dgm:prSet presAssocID="{D37BE48F-A976-436B-90F3-172C9A4C5CC3}" presName="iconRect" presStyleLbl="node1" presStyleIdx="1" presStyleCnt="5" custLinFactY="-11948"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AD9A8968-47FB-4518-962E-11EEE18BDC6A}" type="pres">
      <dgm:prSet presAssocID="{D37BE48F-A976-436B-90F3-172C9A4C5CC3}" presName="spaceRect" presStyleCnt="0"/>
      <dgm:spPr/>
    </dgm:pt>
    <dgm:pt modelId="{0553DFE7-85FB-4CC5-8CCE-3A5242CD13D9}" type="pres">
      <dgm:prSet presAssocID="{D37BE48F-A976-436B-90F3-172C9A4C5CC3}" presName="parTx" presStyleLbl="revTx" presStyleIdx="1" presStyleCnt="5" custLinFactNeighborY="-84070">
        <dgm:presLayoutVars>
          <dgm:chMax val="0"/>
          <dgm:chPref val="0"/>
        </dgm:presLayoutVars>
      </dgm:prSet>
      <dgm:spPr/>
    </dgm:pt>
    <dgm:pt modelId="{1C970352-0FFD-4FCC-ADF3-F7997A9F5234}" type="pres">
      <dgm:prSet presAssocID="{B83BA254-0197-4650-9B37-BA855DDC3907}" presName="sibTrans" presStyleCnt="0"/>
      <dgm:spPr/>
    </dgm:pt>
    <dgm:pt modelId="{21F58352-578B-49BA-8731-6038C995E49D}" type="pres">
      <dgm:prSet presAssocID="{45CB6946-FA98-4ED6-B044-99944BCFF0FC}" presName="compNode" presStyleCnt="0"/>
      <dgm:spPr/>
    </dgm:pt>
    <dgm:pt modelId="{4B1222F6-D7A6-4A5D-ABE8-565369A56E62}" type="pres">
      <dgm:prSet presAssocID="{45CB6946-FA98-4ED6-B044-99944BCFF0FC}" presName="bgRect" presStyleLbl="bgShp" presStyleIdx="2" presStyleCnt="5" custLinFactY="-100000" custLinFactNeighborY="-109070"/>
      <dgm:spPr/>
    </dgm:pt>
    <dgm:pt modelId="{C52A165D-70A3-4275-8ACE-2FC531AD98AB}" type="pres">
      <dgm:prSet presAssocID="{45CB6946-FA98-4ED6-B044-99944BCFF0FC}" presName="iconRect" presStyleLbl="node1" presStyleIdx="2" presStyleCnt="5" custLinFactY="-139220" custLinFactNeighborY="-2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FBFF634E-6AE6-4531-81C4-09C5495C6E35}" type="pres">
      <dgm:prSet presAssocID="{45CB6946-FA98-4ED6-B044-99944BCFF0FC}" presName="spaceRect" presStyleCnt="0"/>
      <dgm:spPr/>
    </dgm:pt>
    <dgm:pt modelId="{D5A241A4-BE4F-46B4-AF46-02EF5DFC8F17}" type="pres">
      <dgm:prSet presAssocID="{45CB6946-FA98-4ED6-B044-99944BCFF0FC}" presName="parTx" presStyleLbl="revTx" presStyleIdx="2" presStyleCnt="5" custLinFactY="-100000" custLinFactNeighborY="-109070">
        <dgm:presLayoutVars>
          <dgm:chMax val="0"/>
          <dgm:chPref val="0"/>
        </dgm:presLayoutVars>
      </dgm:prSet>
      <dgm:spPr/>
    </dgm:pt>
    <dgm:pt modelId="{53EEF762-0FA2-40CE-90EE-58F50D6039B1}" type="pres">
      <dgm:prSet presAssocID="{B18F9066-2612-4820-91BF-246E88A1F3FE}" presName="sibTrans" presStyleCnt="0"/>
      <dgm:spPr/>
    </dgm:pt>
    <dgm:pt modelId="{9E4ADCE0-BBBC-4A57-85BA-187F7DB7ABEE}" type="pres">
      <dgm:prSet presAssocID="{2FE7ED63-8AE7-4A42-A4B2-06CF50AB9A96}" presName="compNode" presStyleCnt="0"/>
      <dgm:spPr/>
    </dgm:pt>
    <dgm:pt modelId="{9BC159EA-A0A7-4EC8-B304-6FE383BEE9EC}" type="pres">
      <dgm:prSet presAssocID="{2FE7ED63-8AE7-4A42-A4B2-06CF50AB9A96}" presName="bgRect" presStyleLbl="bgShp" presStyleIdx="3" presStyleCnt="5" custLinFactY="-134070" custLinFactNeighborY="-200000"/>
      <dgm:spPr/>
    </dgm:pt>
    <dgm:pt modelId="{24C4263B-23D0-4FF3-B6B4-C1E5CA54D859}" type="pres">
      <dgm:prSet presAssocID="{2FE7ED63-8AE7-4A42-A4B2-06CF50AB9A96}" presName="iconRect" presStyleLbl="node1" presStyleIdx="3" presStyleCnt="5" custScaleX="105872" custScaleY="111212" custLinFactY="-300000" custLinFactNeighborX="-1054" custLinFactNeighborY="-30860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dge 1 outline"/>
        </a:ext>
      </dgm:extLst>
    </dgm:pt>
    <dgm:pt modelId="{14D3E1DD-E52B-455E-8AA7-456D741FED36}" type="pres">
      <dgm:prSet presAssocID="{2FE7ED63-8AE7-4A42-A4B2-06CF50AB9A96}" presName="spaceRect" presStyleCnt="0"/>
      <dgm:spPr/>
    </dgm:pt>
    <dgm:pt modelId="{6CB8A358-8247-4837-B4C2-FE51434C6240}" type="pres">
      <dgm:prSet presAssocID="{2FE7ED63-8AE7-4A42-A4B2-06CF50AB9A96}" presName="parTx" presStyleLbl="revTx" presStyleIdx="3" presStyleCnt="5" custLinFactY="-134070" custLinFactNeighborY="-200000">
        <dgm:presLayoutVars>
          <dgm:chMax val="0"/>
          <dgm:chPref val="0"/>
        </dgm:presLayoutVars>
      </dgm:prSet>
      <dgm:spPr/>
    </dgm:pt>
    <dgm:pt modelId="{C4E1B4FC-AE6A-4EC9-9CAE-C9B74CABE3FE}" type="pres">
      <dgm:prSet presAssocID="{8E50D999-F8EC-4026-8484-4D61F1A7DBDD}" presName="sibTrans" presStyleCnt="0"/>
      <dgm:spPr/>
    </dgm:pt>
    <dgm:pt modelId="{9D22674C-4110-407C-A077-4C8EDF33CC45}" type="pres">
      <dgm:prSet presAssocID="{FB879B1C-44DB-484D-BA5B-9F0E4882C944}" presName="compNode" presStyleCnt="0"/>
      <dgm:spPr/>
    </dgm:pt>
    <dgm:pt modelId="{327C0F9A-BF40-486C-993D-88BE7E4C131A}" type="pres">
      <dgm:prSet presAssocID="{FB879B1C-44DB-484D-BA5B-9F0E4882C944}" presName="bgRect" presStyleLbl="bgShp" presStyleIdx="4" presStyleCnt="5" custLinFactY="-63702" custLinFactNeighborY="-100000"/>
      <dgm:spPr/>
    </dgm:pt>
    <dgm:pt modelId="{1EC6F265-0837-4D4E-8C4E-A6B255C752D9}" type="pres">
      <dgm:prSet presAssocID="{FB879B1C-44DB-484D-BA5B-9F0E4882C944}" presName="iconRect" presStyleLbl="node1" presStyleIdx="4" presStyleCnt="5" custLinFactY="-300000" custLinFactNeighborY="-30860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dge 1 outline"/>
        </a:ext>
      </dgm:extLst>
    </dgm:pt>
    <dgm:pt modelId="{DE19A51C-3149-487C-BB2F-8D030F0536F5}" type="pres">
      <dgm:prSet presAssocID="{FB879B1C-44DB-484D-BA5B-9F0E4882C944}" presName="spaceRect" presStyleCnt="0"/>
      <dgm:spPr/>
    </dgm:pt>
    <dgm:pt modelId="{2C86E942-7472-4CD8-8C87-21824AC000A5}" type="pres">
      <dgm:prSet presAssocID="{FB879B1C-44DB-484D-BA5B-9F0E4882C944}" presName="parTx" presStyleLbl="revTx" presStyleIdx="4" presStyleCnt="5" custLinFactY="-134070" custLinFactNeighborY="-200000">
        <dgm:presLayoutVars>
          <dgm:chMax val="0"/>
          <dgm:chPref val="0"/>
        </dgm:presLayoutVars>
      </dgm:prSet>
      <dgm:spPr/>
    </dgm:pt>
  </dgm:ptLst>
  <dgm:cxnLst>
    <dgm:cxn modelId="{ACA4AE06-CB4D-4E63-9ACC-8E098015C8CF}" srcId="{2FF6B786-F6D3-4237-8A6D-5BDAEC10AE9E}" destId="{A1643791-56CA-44BF-A97F-BDC30A9CA398}" srcOrd="0" destOrd="0" parTransId="{B8CB3710-F90B-45CE-84BE-8FC143962F9B}" sibTransId="{1B25279F-9CBA-4525-B132-BF755C8BB896}"/>
    <dgm:cxn modelId="{24CA0F0C-DBCE-4D54-B11E-1208CAEE7B7A}" srcId="{2FF6B786-F6D3-4237-8A6D-5BDAEC10AE9E}" destId="{D37BE48F-A976-436B-90F3-172C9A4C5CC3}" srcOrd="1" destOrd="0" parTransId="{A86C989D-5E13-409C-9F11-BBA4666C6E5B}" sibTransId="{B83BA254-0197-4650-9B37-BA855DDC3907}"/>
    <dgm:cxn modelId="{F0CAB225-82B5-4182-B2C6-0CF9D81D8864}" type="presOf" srcId="{45CB6946-FA98-4ED6-B044-99944BCFF0FC}" destId="{D5A241A4-BE4F-46B4-AF46-02EF5DFC8F17}" srcOrd="0" destOrd="0" presId="urn:microsoft.com/office/officeart/2018/2/layout/IconVerticalSolidList"/>
    <dgm:cxn modelId="{E5CF3A2B-625A-42FA-A7B3-19FBA143EAE1}" type="presOf" srcId="{D37BE48F-A976-436B-90F3-172C9A4C5CC3}" destId="{0553DFE7-85FB-4CC5-8CCE-3A5242CD13D9}" srcOrd="0" destOrd="0" presId="urn:microsoft.com/office/officeart/2018/2/layout/IconVerticalSolidList"/>
    <dgm:cxn modelId="{C2F07037-698D-4090-A6FC-E2D3FCA479A7}" srcId="{2FF6B786-F6D3-4237-8A6D-5BDAEC10AE9E}" destId="{FB879B1C-44DB-484D-BA5B-9F0E4882C944}" srcOrd="4" destOrd="0" parTransId="{1C6ED84F-3486-4708-97DF-3D6E9A4EC08D}" sibTransId="{92717066-BECA-4AB7-95A9-19F1742E707D}"/>
    <dgm:cxn modelId="{FF487749-60B3-4D09-8457-2F5D4A4C6A16}" srcId="{2FF6B786-F6D3-4237-8A6D-5BDAEC10AE9E}" destId="{2FE7ED63-8AE7-4A42-A4B2-06CF50AB9A96}" srcOrd="3" destOrd="0" parTransId="{5A173E0D-2CE4-4EF6-A057-E0E29A6985DD}" sibTransId="{8E50D999-F8EC-4026-8484-4D61F1A7DBDD}"/>
    <dgm:cxn modelId="{7AFBCC55-9E19-4397-ABB0-B0B6C032C2FF}" type="presOf" srcId="{FB879B1C-44DB-484D-BA5B-9F0E4882C944}" destId="{2C86E942-7472-4CD8-8C87-21824AC000A5}" srcOrd="0" destOrd="0" presId="urn:microsoft.com/office/officeart/2018/2/layout/IconVerticalSolidList"/>
    <dgm:cxn modelId="{20BD31BB-9B4A-48B7-9895-2EE3E96D01D8}" srcId="{2FF6B786-F6D3-4237-8A6D-5BDAEC10AE9E}" destId="{45CB6946-FA98-4ED6-B044-99944BCFF0FC}" srcOrd="2" destOrd="0" parTransId="{5C41DB3A-B4A8-4C5B-8104-643786187481}" sibTransId="{B18F9066-2612-4820-91BF-246E88A1F3FE}"/>
    <dgm:cxn modelId="{7FEDFBBC-EA5C-4014-9DB3-427CB015E117}" type="presOf" srcId="{2FF6B786-F6D3-4237-8A6D-5BDAEC10AE9E}" destId="{162BE08A-8B43-4152-BB90-A8E1DAB494F0}" srcOrd="0" destOrd="0" presId="urn:microsoft.com/office/officeart/2018/2/layout/IconVerticalSolidList"/>
    <dgm:cxn modelId="{433767C7-AE7D-4ECC-A2F8-1D6E9266FBA7}" type="presOf" srcId="{2FE7ED63-8AE7-4A42-A4B2-06CF50AB9A96}" destId="{6CB8A358-8247-4837-B4C2-FE51434C6240}" srcOrd="0" destOrd="0" presId="urn:microsoft.com/office/officeart/2018/2/layout/IconVerticalSolidList"/>
    <dgm:cxn modelId="{4B833AD5-8811-4EED-894E-ED7DE66E8977}" type="presOf" srcId="{A1643791-56CA-44BF-A97F-BDC30A9CA398}" destId="{04DCD8AD-59CC-4F59-B369-1E7173939B68}" srcOrd="0" destOrd="0" presId="urn:microsoft.com/office/officeart/2018/2/layout/IconVerticalSolidList"/>
    <dgm:cxn modelId="{2D11E74C-739D-449A-9AFC-35B247F5EFB2}" type="presParOf" srcId="{162BE08A-8B43-4152-BB90-A8E1DAB494F0}" destId="{3909D025-0C96-4079-AD03-055CE33EB7DB}" srcOrd="0" destOrd="0" presId="urn:microsoft.com/office/officeart/2018/2/layout/IconVerticalSolidList"/>
    <dgm:cxn modelId="{110D4B23-D9B9-49FE-BAAC-A80AB574B2BE}" type="presParOf" srcId="{3909D025-0C96-4079-AD03-055CE33EB7DB}" destId="{59C4BBF5-5269-45F4-A67A-3FAA0696211E}" srcOrd="0" destOrd="0" presId="urn:microsoft.com/office/officeart/2018/2/layout/IconVerticalSolidList"/>
    <dgm:cxn modelId="{8D975244-AB20-4A10-94AB-0A8A13E22AD8}" type="presParOf" srcId="{3909D025-0C96-4079-AD03-055CE33EB7DB}" destId="{D404A637-1872-4E03-AE8D-3485E324F21D}" srcOrd="1" destOrd="0" presId="urn:microsoft.com/office/officeart/2018/2/layout/IconVerticalSolidList"/>
    <dgm:cxn modelId="{2796B376-896B-465E-9DF6-B9E6FF08F500}" type="presParOf" srcId="{3909D025-0C96-4079-AD03-055CE33EB7DB}" destId="{3FC6F3A6-5432-47FD-905A-AAFC04B9B388}" srcOrd="2" destOrd="0" presId="urn:microsoft.com/office/officeart/2018/2/layout/IconVerticalSolidList"/>
    <dgm:cxn modelId="{F051F14D-34AA-40A8-AB47-7694086490BD}" type="presParOf" srcId="{3909D025-0C96-4079-AD03-055CE33EB7DB}" destId="{04DCD8AD-59CC-4F59-B369-1E7173939B68}" srcOrd="3" destOrd="0" presId="urn:microsoft.com/office/officeart/2018/2/layout/IconVerticalSolidList"/>
    <dgm:cxn modelId="{C80F2561-386B-4195-AD9A-65502143F427}" type="presParOf" srcId="{162BE08A-8B43-4152-BB90-A8E1DAB494F0}" destId="{9F6B1D9E-EAF9-4961-BD40-B3A409419AE6}" srcOrd="1" destOrd="0" presId="urn:microsoft.com/office/officeart/2018/2/layout/IconVerticalSolidList"/>
    <dgm:cxn modelId="{4ABD0093-8633-4E6B-A3D7-1F3527A36DC7}" type="presParOf" srcId="{162BE08A-8B43-4152-BB90-A8E1DAB494F0}" destId="{74A23965-2E15-42E8-B15D-53D6C4E31242}" srcOrd="2" destOrd="0" presId="urn:microsoft.com/office/officeart/2018/2/layout/IconVerticalSolidList"/>
    <dgm:cxn modelId="{93292D36-AE72-42E9-AEAA-66726C346304}" type="presParOf" srcId="{74A23965-2E15-42E8-B15D-53D6C4E31242}" destId="{F7A43050-8264-4343-8170-F16F28856DD0}" srcOrd="0" destOrd="0" presId="urn:microsoft.com/office/officeart/2018/2/layout/IconVerticalSolidList"/>
    <dgm:cxn modelId="{5A5E67AE-10EA-414D-A2B4-2B01F5325130}" type="presParOf" srcId="{74A23965-2E15-42E8-B15D-53D6C4E31242}" destId="{4D3A4497-17C9-46C6-AC3B-1FB34D09C084}" srcOrd="1" destOrd="0" presId="urn:microsoft.com/office/officeart/2018/2/layout/IconVerticalSolidList"/>
    <dgm:cxn modelId="{D38717D8-A057-4778-A972-B3DE7BFE3064}" type="presParOf" srcId="{74A23965-2E15-42E8-B15D-53D6C4E31242}" destId="{AD9A8968-47FB-4518-962E-11EEE18BDC6A}" srcOrd="2" destOrd="0" presId="urn:microsoft.com/office/officeart/2018/2/layout/IconVerticalSolidList"/>
    <dgm:cxn modelId="{52A31E7D-F0DE-42C1-A183-D289548D8313}" type="presParOf" srcId="{74A23965-2E15-42E8-B15D-53D6C4E31242}" destId="{0553DFE7-85FB-4CC5-8CCE-3A5242CD13D9}" srcOrd="3" destOrd="0" presId="urn:microsoft.com/office/officeart/2018/2/layout/IconVerticalSolidList"/>
    <dgm:cxn modelId="{88384BC7-4F90-4916-95BD-0C843A864F61}" type="presParOf" srcId="{162BE08A-8B43-4152-BB90-A8E1DAB494F0}" destId="{1C970352-0FFD-4FCC-ADF3-F7997A9F5234}" srcOrd="3" destOrd="0" presId="urn:microsoft.com/office/officeart/2018/2/layout/IconVerticalSolidList"/>
    <dgm:cxn modelId="{7B7CE3A8-7500-40C9-A6C7-3F37A00B24B0}" type="presParOf" srcId="{162BE08A-8B43-4152-BB90-A8E1DAB494F0}" destId="{21F58352-578B-49BA-8731-6038C995E49D}" srcOrd="4" destOrd="0" presId="urn:microsoft.com/office/officeart/2018/2/layout/IconVerticalSolidList"/>
    <dgm:cxn modelId="{57088607-0AA7-4A8C-8871-FC446427CD72}" type="presParOf" srcId="{21F58352-578B-49BA-8731-6038C995E49D}" destId="{4B1222F6-D7A6-4A5D-ABE8-565369A56E62}" srcOrd="0" destOrd="0" presId="urn:microsoft.com/office/officeart/2018/2/layout/IconVerticalSolidList"/>
    <dgm:cxn modelId="{B27C4B14-2432-4E2F-87F1-EF068F4AC3DA}" type="presParOf" srcId="{21F58352-578B-49BA-8731-6038C995E49D}" destId="{C52A165D-70A3-4275-8ACE-2FC531AD98AB}" srcOrd="1" destOrd="0" presId="urn:microsoft.com/office/officeart/2018/2/layout/IconVerticalSolidList"/>
    <dgm:cxn modelId="{ADDC3551-A028-427C-A991-77864895FF53}" type="presParOf" srcId="{21F58352-578B-49BA-8731-6038C995E49D}" destId="{FBFF634E-6AE6-4531-81C4-09C5495C6E35}" srcOrd="2" destOrd="0" presId="urn:microsoft.com/office/officeart/2018/2/layout/IconVerticalSolidList"/>
    <dgm:cxn modelId="{7073200E-C55C-405E-A27E-FD2A3F6364B3}" type="presParOf" srcId="{21F58352-578B-49BA-8731-6038C995E49D}" destId="{D5A241A4-BE4F-46B4-AF46-02EF5DFC8F17}" srcOrd="3" destOrd="0" presId="urn:microsoft.com/office/officeart/2018/2/layout/IconVerticalSolidList"/>
    <dgm:cxn modelId="{A481F053-FC3A-4090-94EE-0091FEE088D0}" type="presParOf" srcId="{162BE08A-8B43-4152-BB90-A8E1DAB494F0}" destId="{53EEF762-0FA2-40CE-90EE-58F50D6039B1}" srcOrd="5" destOrd="0" presId="urn:microsoft.com/office/officeart/2018/2/layout/IconVerticalSolidList"/>
    <dgm:cxn modelId="{617B0E64-ABB9-451C-B2DA-97DF76E6476A}" type="presParOf" srcId="{162BE08A-8B43-4152-BB90-A8E1DAB494F0}" destId="{9E4ADCE0-BBBC-4A57-85BA-187F7DB7ABEE}" srcOrd="6" destOrd="0" presId="urn:microsoft.com/office/officeart/2018/2/layout/IconVerticalSolidList"/>
    <dgm:cxn modelId="{71D7E3F6-84FD-4799-B1C8-B68D00108067}" type="presParOf" srcId="{9E4ADCE0-BBBC-4A57-85BA-187F7DB7ABEE}" destId="{9BC159EA-A0A7-4EC8-B304-6FE383BEE9EC}" srcOrd="0" destOrd="0" presId="urn:microsoft.com/office/officeart/2018/2/layout/IconVerticalSolidList"/>
    <dgm:cxn modelId="{F7EDA19D-3C85-4D28-892F-8369081135F8}" type="presParOf" srcId="{9E4ADCE0-BBBC-4A57-85BA-187F7DB7ABEE}" destId="{24C4263B-23D0-4FF3-B6B4-C1E5CA54D859}" srcOrd="1" destOrd="0" presId="urn:microsoft.com/office/officeart/2018/2/layout/IconVerticalSolidList"/>
    <dgm:cxn modelId="{1AEECB9C-BF55-42C0-874C-C47A0094EBBC}" type="presParOf" srcId="{9E4ADCE0-BBBC-4A57-85BA-187F7DB7ABEE}" destId="{14D3E1DD-E52B-455E-8AA7-456D741FED36}" srcOrd="2" destOrd="0" presId="urn:microsoft.com/office/officeart/2018/2/layout/IconVerticalSolidList"/>
    <dgm:cxn modelId="{CF17603B-C897-4E74-9FD5-0D9597906617}" type="presParOf" srcId="{9E4ADCE0-BBBC-4A57-85BA-187F7DB7ABEE}" destId="{6CB8A358-8247-4837-B4C2-FE51434C6240}" srcOrd="3" destOrd="0" presId="urn:microsoft.com/office/officeart/2018/2/layout/IconVerticalSolidList"/>
    <dgm:cxn modelId="{24281D43-AAAD-4A40-94F1-EA1BB954A5EE}" type="presParOf" srcId="{162BE08A-8B43-4152-BB90-A8E1DAB494F0}" destId="{C4E1B4FC-AE6A-4EC9-9CAE-C9B74CABE3FE}" srcOrd="7" destOrd="0" presId="urn:microsoft.com/office/officeart/2018/2/layout/IconVerticalSolidList"/>
    <dgm:cxn modelId="{B5EA89F5-04B1-4D07-8294-D2F26C1ED8D5}" type="presParOf" srcId="{162BE08A-8B43-4152-BB90-A8E1DAB494F0}" destId="{9D22674C-4110-407C-A077-4C8EDF33CC45}" srcOrd="8" destOrd="0" presId="urn:microsoft.com/office/officeart/2018/2/layout/IconVerticalSolidList"/>
    <dgm:cxn modelId="{25177FC4-1204-4F02-80A4-7EFF65079108}" type="presParOf" srcId="{9D22674C-4110-407C-A077-4C8EDF33CC45}" destId="{327C0F9A-BF40-486C-993D-88BE7E4C131A}" srcOrd="0" destOrd="0" presId="urn:microsoft.com/office/officeart/2018/2/layout/IconVerticalSolidList"/>
    <dgm:cxn modelId="{B89CCBF6-E5E3-4518-A881-00004C735988}" type="presParOf" srcId="{9D22674C-4110-407C-A077-4C8EDF33CC45}" destId="{1EC6F265-0837-4D4E-8C4E-A6B255C752D9}" srcOrd="1" destOrd="0" presId="urn:microsoft.com/office/officeart/2018/2/layout/IconVerticalSolidList"/>
    <dgm:cxn modelId="{02C1D008-ABED-44AF-86D3-6CB9C1C4ED66}" type="presParOf" srcId="{9D22674C-4110-407C-A077-4C8EDF33CC45}" destId="{DE19A51C-3149-487C-BB2F-8D030F0536F5}" srcOrd="2" destOrd="0" presId="urn:microsoft.com/office/officeart/2018/2/layout/IconVerticalSolidList"/>
    <dgm:cxn modelId="{C3B568F8-2A7F-4514-ADB7-D35803430B34}" type="presParOf" srcId="{9D22674C-4110-407C-A077-4C8EDF33CC45}" destId="{2C86E942-7472-4CD8-8C87-21824AC000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9DDD42-5314-4369-A870-587E78E64E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D7CFF70-5E54-454B-BAC4-418DB38D75C2}">
      <dgm:prSet custT="1"/>
      <dgm:spPr/>
      <dgm:t>
        <a:bodyPr/>
        <a:lstStyle/>
        <a:p>
          <a:pPr rtl="0">
            <a:lnSpc>
              <a:spcPct val="100000"/>
            </a:lnSpc>
          </a:pPr>
          <a:r>
            <a:rPr lang="en-GB" sz="1600" dirty="0"/>
            <a:t>Decide on a work sector you would like to gain experience from… remember you cannot use your part time job (paid employment)</a:t>
          </a:r>
          <a:r>
            <a:rPr lang="en-GB" sz="1600" dirty="0">
              <a:latin typeface="Calibri Light" panose="020F0302020204030204"/>
            </a:rPr>
            <a:t> </a:t>
          </a:r>
          <a:endParaRPr lang="en-US" sz="1600" dirty="0"/>
        </a:p>
      </dgm:t>
    </dgm:pt>
    <dgm:pt modelId="{DDD00360-876E-4D65-B89A-E106FE3298CF}" type="parTrans" cxnId="{4D162690-6DE5-4CEB-B76A-DA319A6F51E8}">
      <dgm:prSet/>
      <dgm:spPr/>
      <dgm:t>
        <a:bodyPr/>
        <a:lstStyle/>
        <a:p>
          <a:endParaRPr lang="en-US"/>
        </a:p>
      </dgm:t>
    </dgm:pt>
    <dgm:pt modelId="{75E7A21C-421F-482F-865E-5987D713BE3F}" type="sibTrans" cxnId="{4D162690-6DE5-4CEB-B76A-DA319A6F51E8}">
      <dgm:prSet/>
      <dgm:spPr/>
      <dgm:t>
        <a:bodyPr/>
        <a:lstStyle/>
        <a:p>
          <a:pPr>
            <a:lnSpc>
              <a:spcPct val="100000"/>
            </a:lnSpc>
          </a:pPr>
          <a:endParaRPr lang="en-US"/>
        </a:p>
      </dgm:t>
    </dgm:pt>
    <dgm:pt modelId="{CFC3C7D4-18C6-4876-B715-9A8D19AB27A7}">
      <dgm:prSet custT="1"/>
      <dgm:spPr/>
      <dgm:t>
        <a:bodyPr/>
        <a:lstStyle/>
        <a:p>
          <a:pPr>
            <a:lnSpc>
              <a:spcPct val="100000"/>
            </a:lnSpc>
          </a:pPr>
          <a:r>
            <a:rPr lang="en-GB" sz="1600" dirty="0"/>
            <a:t>Make a list of potential careers / work environments that you might be interested in</a:t>
          </a:r>
          <a:endParaRPr lang="en-US" sz="1600" dirty="0"/>
        </a:p>
      </dgm:t>
    </dgm:pt>
    <dgm:pt modelId="{A2D8A282-F806-4782-839A-DF87E51709A8}" type="parTrans" cxnId="{0552B029-CA2C-4FB5-B963-63BE26761D90}">
      <dgm:prSet/>
      <dgm:spPr/>
      <dgm:t>
        <a:bodyPr/>
        <a:lstStyle/>
        <a:p>
          <a:endParaRPr lang="en-US"/>
        </a:p>
      </dgm:t>
    </dgm:pt>
    <dgm:pt modelId="{FE2975F9-3EF1-4087-B100-1BA23C2A5DC1}" type="sibTrans" cxnId="{0552B029-CA2C-4FB5-B963-63BE26761D90}">
      <dgm:prSet/>
      <dgm:spPr/>
      <dgm:t>
        <a:bodyPr/>
        <a:lstStyle/>
        <a:p>
          <a:pPr>
            <a:lnSpc>
              <a:spcPct val="100000"/>
            </a:lnSpc>
          </a:pPr>
          <a:endParaRPr lang="en-US"/>
        </a:p>
      </dgm:t>
    </dgm:pt>
    <dgm:pt modelId="{D112426B-6968-42B7-8C59-D09FA2DF16EF}">
      <dgm:prSet custT="1"/>
      <dgm:spPr/>
      <dgm:t>
        <a:bodyPr/>
        <a:lstStyle/>
        <a:p>
          <a:pPr>
            <a:lnSpc>
              <a:spcPct val="100000"/>
            </a:lnSpc>
          </a:pPr>
          <a:r>
            <a:rPr lang="en-GB" sz="1600" dirty="0"/>
            <a:t>Do some research on the internet, see if you can find any potential employers in the area</a:t>
          </a:r>
          <a:endParaRPr lang="en-US" sz="1600" dirty="0"/>
        </a:p>
      </dgm:t>
    </dgm:pt>
    <dgm:pt modelId="{DBBC1490-FC17-44D8-A06B-B71F9910E3BB}" type="parTrans" cxnId="{6D19EC78-64A5-4B59-A3A2-A57127085C06}">
      <dgm:prSet/>
      <dgm:spPr/>
      <dgm:t>
        <a:bodyPr/>
        <a:lstStyle/>
        <a:p>
          <a:endParaRPr lang="en-US"/>
        </a:p>
      </dgm:t>
    </dgm:pt>
    <dgm:pt modelId="{93C9EA17-D4A2-46FE-B943-85A29B6498EC}" type="sibTrans" cxnId="{6D19EC78-64A5-4B59-A3A2-A57127085C06}">
      <dgm:prSet/>
      <dgm:spPr/>
      <dgm:t>
        <a:bodyPr/>
        <a:lstStyle/>
        <a:p>
          <a:pPr>
            <a:lnSpc>
              <a:spcPct val="100000"/>
            </a:lnSpc>
          </a:pPr>
          <a:endParaRPr lang="en-US"/>
        </a:p>
      </dgm:t>
    </dgm:pt>
    <dgm:pt modelId="{97081FC1-BB32-447D-9288-A69DCE90FB26}">
      <dgm:prSet custT="1"/>
      <dgm:spPr/>
      <dgm:t>
        <a:bodyPr/>
        <a:lstStyle/>
        <a:p>
          <a:pPr>
            <a:lnSpc>
              <a:spcPct val="100000"/>
            </a:lnSpc>
          </a:pPr>
          <a:r>
            <a:rPr lang="en-US" sz="1600" dirty="0"/>
            <a:t>Have you got any links that might help you here – family, friends or </a:t>
          </a:r>
          <a:r>
            <a:rPr lang="en-US" sz="1600" dirty="0" err="1"/>
            <a:t>neighbours</a:t>
          </a:r>
          <a:r>
            <a:rPr lang="en-US" sz="1600" dirty="0"/>
            <a:t>? (Note this is not an excuse to just do something because it’s easier to help your auntie with her dog grooming business even though you are actually interested in mechanical engineering)</a:t>
          </a:r>
        </a:p>
      </dgm:t>
    </dgm:pt>
    <dgm:pt modelId="{0DB0D056-AFE8-4D04-972B-B15ADBAA91CE}" type="parTrans" cxnId="{A30E55D5-9351-4F2D-BD73-55BECC0F1CCC}">
      <dgm:prSet/>
      <dgm:spPr/>
      <dgm:t>
        <a:bodyPr/>
        <a:lstStyle/>
        <a:p>
          <a:endParaRPr lang="en-US"/>
        </a:p>
      </dgm:t>
    </dgm:pt>
    <dgm:pt modelId="{5CC29CFC-06DB-41C2-8A64-1B962AA201DF}" type="sibTrans" cxnId="{A30E55D5-9351-4F2D-BD73-55BECC0F1CCC}">
      <dgm:prSet/>
      <dgm:spPr/>
      <dgm:t>
        <a:bodyPr/>
        <a:lstStyle/>
        <a:p>
          <a:pPr>
            <a:lnSpc>
              <a:spcPct val="100000"/>
            </a:lnSpc>
          </a:pPr>
          <a:endParaRPr lang="en-US"/>
        </a:p>
      </dgm:t>
    </dgm:pt>
    <dgm:pt modelId="{5A374E00-18DA-4EAE-B5BF-84D60551FE97}">
      <dgm:prSet custT="1"/>
      <dgm:spPr/>
      <dgm:t>
        <a:bodyPr/>
        <a:lstStyle/>
        <a:p>
          <a:pPr rtl="0">
            <a:lnSpc>
              <a:spcPct val="100000"/>
            </a:lnSpc>
          </a:pPr>
          <a:r>
            <a:rPr lang="en-GB" sz="1600" dirty="0"/>
            <a:t>Make contact with your potential work experience employer – via email, </a:t>
          </a:r>
          <a:r>
            <a:rPr lang="en-GB" sz="1600" dirty="0">
              <a:latin typeface="Calibri Light" panose="020F0302020204030204"/>
            </a:rPr>
            <a:t>face to face</a:t>
          </a:r>
          <a:r>
            <a:rPr lang="en-GB" sz="1600" dirty="0"/>
            <a:t>, letter, phone call.</a:t>
          </a:r>
          <a:r>
            <a:rPr lang="en-GB" sz="1600" dirty="0">
              <a:latin typeface="Calibri Light" panose="020F0302020204030204"/>
            </a:rPr>
            <a:t> </a:t>
          </a:r>
          <a:endParaRPr lang="en-US" sz="1600" dirty="0"/>
        </a:p>
      </dgm:t>
    </dgm:pt>
    <dgm:pt modelId="{6DE743CB-D11E-4FF7-B137-7E8EA8D6CB41}" type="parTrans" cxnId="{93CED0C2-1133-4BFA-8B64-DA198AB48D98}">
      <dgm:prSet/>
      <dgm:spPr/>
      <dgm:t>
        <a:bodyPr/>
        <a:lstStyle/>
        <a:p>
          <a:endParaRPr lang="en-US"/>
        </a:p>
      </dgm:t>
    </dgm:pt>
    <dgm:pt modelId="{C45D3133-EAF1-4276-8EB8-E7D4BA70D1CF}" type="sibTrans" cxnId="{93CED0C2-1133-4BFA-8B64-DA198AB48D98}">
      <dgm:prSet/>
      <dgm:spPr/>
      <dgm:t>
        <a:bodyPr/>
        <a:lstStyle/>
        <a:p>
          <a:endParaRPr lang="en-US"/>
        </a:p>
      </dgm:t>
    </dgm:pt>
    <dgm:pt modelId="{0C8D31BE-57F4-4E3F-9737-36AD8230C194}" type="pres">
      <dgm:prSet presAssocID="{A49DDD42-5314-4369-A870-587E78E64E13}" presName="root" presStyleCnt="0">
        <dgm:presLayoutVars>
          <dgm:dir/>
          <dgm:resizeHandles val="exact"/>
        </dgm:presLayoutVars>
      </dgm:prSet>
      <dgm:spPr/>
    </dgm:pt>
    <dgm:pt modelId="{6D452FFB-B0C1-4B3B-83BD-E4256AB03DB8}" type="pres">
      <dgm:prSet presAssocID="{8D7CFF70-5E54-454B-BAC4-418DB38D75C2}" presName="compNode" presStyleCnt="0"/>
      <dgm:spPr/>
    </dgm:pt>
    <dgm:pt modelId="{B7F65D73-39E2-4903-A16B-C5DD582A95BF}" type="pres">
      <dgm:prSet presAssocID="{8D7CFF70-5E54-454B-BAC4-418DB38D75C2}" presName="bgRect" presStyleLbl="bgShp" presStyleIdx="0" presStyleCnt="5" custScaleY="144583"/>
      <dgm:spPr/>
    </dgm:pt>
    <dgm:pt modelId="{B8639551-CB42-4E26-95A2-B9A9E95523A9}" type="pres">
      <dgm:prSet presAssocID="{8D7CFF70-5E54-454B-BAC4-418DB38D75C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38D47FDA-050C-4029-AF06-1A02F28742CD}" type="pres">
      <dgm:prSet presAssocID="{8D7CFF70-5E54-454B-BAC4-418DB38D75C2}" presName="spaceRect" presStyleCnt="0"/>
      <dgm:spPr/>
    </dgm:pt>
    <dgm:pt modelId="{A0F25D88-40EE-44B9-8CD3-BF8ADCD16C2D}" type="pres">
      <dgm:prSet presAssocID="{8D7CFF70-5E54-454B-BAC4-418DB38D75C2}" presName="parTx" presStyleLbl="revTx" presStyleIdx="0" presStyleCnt="5" custLinFactNeighborY="-2744">
        <dgm:presLayoutVars>
          <dgm:chMax val="0"/>
          <dgm:chPref val="0"/>
        </dgm:presLayoutVars>
      </dgm:prSet>
      <dgm:spPr/>
    </dgm:pt>
    <dgm:pt modelId="{E3F0C1B1-90AA-47B0-BC23-CEBA9EC79180}" type="pres">
      <dgm:prSet presAssocID="{75E7A21C-421F-482F-865E-5987D713BE3F}" presName="sibTrans" presStyleCnt="0"/>
      <dgm:spPr/>
    </dgm:pt>
    <dgm:pt modelId="{9C8AB3F0-4D94-49DF-A009-3C31151C3430}" type="pres">
      <dgm:prSet presAssocID="{CFC3C7D4-18C6-4876-B715-9A8D19AB27A7}" presName="compNode" presStyleCnt="0"/>
      <dgm:spPr/>
    </dgm:pt>
    <dgm:pt modelId="{23FE6387-64BA-425C-9AB0-E8086F8B795F}" type="pres">
      <dgm:prSet presAssocID="{CFC3C7D4-18C6-4876-B715-9A8D19AB27A7}" presName="bgRect" presStyleLbl="bgShp" presStyleIdx="1" presStyleCnt="5"/>
      <dgm:spPr/>
    </dgm:pt>
    <dgm:pt modelId="{49B56418-5566-4D32-84BD-C6FA5132F40A}" type="pres">
      <dgm:prSet presAssocID="{CFC3C7D4-18C6-4876-B715-9A8D19AB27A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D3AD1C7-2AF9-4115-AE4F-1D82B5F63FB2}" type="pres">
      <dgm:prSet presAssocID="{CFC3C7D4-18C6-4876-B715-9A8D19AB27A7}" presName="spaceRect" presStyleCnt="0"/>
      <dgm:spPr/>
    </dgm:pt>
    <dgm:pt modelId="{39B3A8FE-2F8E-47A2-839D-5544E25ABD9F}" type="pres">
      <dgm:prSet presAssocID="{CFC3C7D4-18C6-4876-B715-9A8D19AB27A7}" presName="parTx" presStyleLbl="revTx" presStyleIdx="1" presStyleCnt="5" custLinFactNeighborY="-5488">
        <dgm:presLayoutVars>
          <dgm:chMax val="0"/>
          <dgm:chPref val="0"/>
        </dgm:presLayoutVars>
      </dgm:prSet>
      <dgm:spPr/>
    </dgm:pt>
    <dgm:pt modelId="{7F4FC1DE-E497-4ABC-B84F-59B7ED42EA86}" type="pres">
      <dgm:prSet presAssocID="{FE2975F9-3EF1-4087-B100-1BA23C2A5DC1}" presName="sibTrans" presStyleCnt="0"/>
      <dgm:spPr/>
    </dgm:pt>
    <dgm:pt modelId="{84D8CEE4-1246-4258-B81E-C515355FC042}" type="pres">
      <dgm:prSet presAssocID="{D112426B-6968-42B7-8C59-D09FA2DF16EF}" presName="compNode" presStyleCnt="0"/>
      <dgm:spPr/>
    </dgm:pt>
    <dgm:pt modelId="{3E5B007C-DA43-48AB-B032-E8D7654950E9}" type="pres">
      <dgm:prSet presAssocID="{D112426B-6968-42B7-8C59-D09FA2DF16EF}" presName="bgRect" presStyleLbl="bgShp" presStyleIdx="2" presStyleCnt="5"/>
      <dgm:spPr/>
    </dgm:pt>
    <dgm:pt modelId="{3F237AE9-4559-45DF-AF23-A98B1794C4CC}" type="pres">
      <dgm:prSet presAssocID="{D112426B-6968-42B7-8C59-D09FA2DF16E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427F4C02-9565-4ED1-9641-02F7CA35DB30}" type="pres">
      <dgm:prSet presAssocID="{D112426B-6968-42B7-8C59-D09FA2DF16EF}" presName="spaceRect" presStyleCnt="0"/>
      <dgm:spPr/>
    </dgm:pt>
    <dgm:pt modelId="{D9041BE3-3D5D-442E-B5C5-38B2079F324A}" type="pres">
      <dgm:prSet presAssocID="{D112426B-6968-42B7-8C59-D09FA2DF16EF}" presName="parTx" presStyleLbl="revTx" presStyleIdx="2" presStyleCnt="5" custLinFactNeighborY="-3428">
        <dgm:presLayoutVars>
          <dgm:chMax val="0"/>
          <dgm:chPref val="0"/>
        </dgm:presLayoutVars>
      </dgm:prSet>
      <dgm:spPr/>
    </dgm:pt>
    <dgm:pt modelId="{17F9E50A-8EE5-4A5C-B465-00337D78D529}" type="pres">
      <dgm:prSet presAssocID="{93C9EA17-D4A2-46FE-B943-85A29B6498EC}" presName="sibTrans" presStyleCnt="0"/>
      <dgm:spPr/>
    </dgm:pt>
    <dgm:pt modelId="{47C2A156-EBE4-4D50-A0F1-FE313791F27D}" type="pres">
      <dgm:prSet presAssocID="{97081FC1-BB32-447D-9288-A69DCE90FB26}" presName="compNode" presStyleCnt="0"/>
      <dgm:spPr/>
    </dgm:pt>
    <dgm:pt modelId="{8D9587F9-25F9-45DF-A99F-4D6F1C9B567E}" type="pres">
      <dgm:prSet presAssocID="{97081FC1-BB32-447D-9288-A69DCE90FB26}" presName="bgRect" presStyleLbl="bgShp" presStyleIdx="3" presStyleCnt="5" custScaleY="166699"/>
      <dgm:spPr/>
    </dgm:pt>
    <dgm:pt modelId="{0A0882C6-CB9F-4CF3-89CA-28A76B89ABD8}" type="pres">
      <dgm:prSet presAssocID="{97081FC1-BB32-447D-9288-A69DCE90FB2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nk"/>
        </a:ext>
      </dgm:extLst>
    </dgm:pt>
    <dgm:pt modelId="{FF09070D-7E30-4C4D-A264-9A3B759724E9}" type="pres">
      <dgm:prSet presAssocID="{97081FC1-BB32-447D-9288-A69DCE90FB26}" presName="spaceRect" presStyleCnt="0"/>
      <dgm:spPr/>
    </dgm:pt>
    <dgm:pt modelId="{8C86BAE6-E442-4196-8FC9-B4199B0FE9B6}" type="pres">
      <dgm:prSet presAssocID="{97081FC1-BB32-447D-9288-A69DCE90FB26}" presName="parTx" presStyleLbl="revTx" presStyleIdx="3" presStyleCnt="5" custLinFactNeighborY="-3428">
        <dgm:presLayoutVars>
          <dgm:chMax val="0"/>
          <dgm:chPref val="0"/>
        </dgm:presLayoutVars>
      </dgm:prSet>
      <dgm:spPr/>
    </dgm:pt>
    <dgm:pt modelId="{9032FBBE-888F-4733-82C6-7A8AC4A24DDC}" type="pres">
      <dgm:prSet presAssocID="{5CC29CFC-06DB-41C2-8A64-1B962AA201DF}" presName="sibTrans" presStyleCnt="0"/>
      <dgm:spPr/>
    </dgm:pt>
    <dgm:pt modelId="{E6AB2121-DF83-4B43-819A-0DDA9B89EB49}" type="pres">
      <dgm:prSet presAssocID="{5A374E00-18DA-4EAE-B5BF-84D60551FE97}" presName="compNode" presStyleCnt="0"/>
      <dgm:spPr/>
    </dgm:pt>
    <dgm:pt modelId="{D07433A1-E682-470B-BC59-F8E29D667A9F}" type="pres">
      <dgm:prSet presAssocID="{5A374E00-18DA-4EAE-B5BF-84D60551FE97}" presName="bgRect" presStyleLbl="bgShp" presStyleIdx="4" presStyleCnt="5"/>
      <dgm:spPr/>
    </dgm:pt>
    <dgm:pt modelId="{DDB17269-B735-4915-BE08-BB82B7BC6BC6}" type="pres">
      <dgm:prSet presAssocID="{5A374E00-18DA-4EAE-B5BF-84D60551FE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5736392A-7E7B-498A-A831-9BDAD850173E}" type="pres">
      <dgm:prSet presAssocID="{5A374E00-18DA-4EAE-B5BF-84D60551FE97}" presName="spaceRect" presStyleCnt="0"/>
      <dgm:spPr/>
    </dgm:pt>
    <dgm:pt modelId="{6BF4C587-50DB-4977-BE01-45580AA6D498}" type="pres">
      <dgm:prSet presAssocID="{5A374E00-18DA-4EAE-B5BF-84D60551FE97}" presName="parTx" presStyleLbl="revTx" presStyleIdx="4" presStyleCnt="5" custLinFactNeighborY="-3564">
        <dgm:presLayoutVars>
          <dgm:chMax val="0"/>
          <dgm:chPref val="0"/>
        </dgm:presLayoutVars>
      </dgm:prSet>
      <dgm:spPr/>
    </dgm:pt>
  </dgm:ptLst>
  <dgm:cxnLst>
    <dgm:cxn modelId="{0552B029-CA2C-4FB5-B963-63BE26761D90}" srcId="{A49DDD42-5314-4369-A870-587E78E64E13}" destId="{CFC3C7D4-18C6-4876-B715-9A8D19AB27A7}" srcOrd="1" destOrd="0" parTransId="{A2D8A282-F806-4782-839A-DF87E51709A8}" sibTransId="{FE2975F9-3EF1-4087-B100-1BA23C2A5DC1}"/>
    <dgm:cxn modelId="{CCAF8E6A-4AA9-4BA7-8FDB-355E217FC37A}" type="presOf" srcId="{CFC3C7D4-18C6-4876-B715-9A8D19AB27A7}" destId="{39B3A8FE-2F8E-47A2-839D-5544E25ABD9F}" srcOrd="0" destOrd="0" presId="urn:microsoft.com/office/officeart/2018/2/layout/IconVerticalSolidList"/>
    <dgm:cxn modelId="{E9A5956C-09BF-429F-BC64-AC5A1B4BE99E}" type="presOf" srcId="{8D7CFF70-5E54-454B-BAC4-418DB38D75C2}" destId="{A0F25D88-40EE-44B9-8CD3-BF8ADCD16C2D}" srcOrd="0" destOrd="0" presId="urn:microsoft.com/office/officeart/2018/2/layout/IconVerticalSolidList"/>
    <dgm:cxn modelId="{6D19EC78-64A5-4B59-A3A2-A57127085C06}" srcId="{A49DDD42-5314-4369-A870-587E78E64E13}" destId="{D112426B-6968-42B7-8C59-D09FA2DF16EF}" srcOrd="2" destOrd="0" parTransId="{DBBC1490-FC17-44D8-A06B-B71F9910E3BB}" sibTransId="{93C9EA17-D4A2-46FE-B943-85A29B6498EC}"/>
    <dgm:cxn modelId="{2321B28E-A995-417F-8ED9-93DC742E11AE}" type="presOf" srcId="{97081FC1-BB32-447D-9288-A69DCE90FB26}" destId="{8C86BAE6-E442-4196-8FC9-B4199B0FE9B6}" srcOrd="0" destOrd="0" presId="urn:microsoft.com/office/officeart/2018/2/layout/IconVerticalSolidList"/>
    <dgm:cxn modelId="{4D162690-6DE5-4CEB-B76A-DA319A6F51E8}" srcId="{A49DDD42-5314-4369-A870-587E78E64E13}" destId="{8D7CFF70-5E54-454B-BAC4-418DB38D75C2}" srcOrd="0" destOrd="0" parTransId="{DDD00360-876E-4D65-B89A-E106FE3298CF}" sibTransId="{75E7A21C-421F-482F-865E-5987D713BE3F}"/>
    <dgm:cxn modelId="{532E60BE-33D7-41B0-A38E-0D2448B0BA2B}" type="presOf" srcId="{A49DDD42-5314-4369-A870-587E78E64E13}" destId="{0C8D31BE-57F4-4E3F-9737-36AD8230C194}" srcOrd="0" destOrd="0" presId="urn:microsoft.com/office/officeart/2018/2/layout/IconVerticalSolidList"/>
    <dgm:cxn modelId="{93CED0C2-1133-4BFA-8B64-DA198AB48D98}" srcId="{A49DDD42-5314-4369-A870-587E78E64E13}" destId="{5A374E00-18DA-4EAE-B5BF-84D60551FE97}" srcOrd="4" destOrd="0" parTransId="{6DE743CB-D11E-4FF7-B137-7E8EA8D6CB41}" sibTransId="{C45D3133-EAF1-4276-8EB8-E7D4BA70D1CF}"/>
    <dgm:cxn modelId="{A30E55D5-9351-4F2D-BD73-55BECC0F1CCC}" srcId="{A49DDD42-5314-4369-A870-587E78E64E13}" destId="{97081FC1-BB32-447D-9288-A69DCE90FB26}" srcOrd="3" destOrd="0" parTransId="{0DB0D056-AFE8-4D04-972B-B15ADBAA91CE}" sibTransId="{5CC29CFC-06DB-41C2-8A64-1B962AA201DF}"/>
    <dgm:cxn modelId="{64B8F9EC-9A12-496F-BA7E-C165913F8057}" type="presOf" srcId="{D112426B-6968-42B7-8C59-D09FA2DF16EF}" destId="{D9041BE3-3D5D-442E-B5C5-38B2079F324A}" srcOrd="0" destOrd="0" presId="urn:microsoft.com/office/officeart/2018/2/layout/IconVerticalSolidList"/>
    <dgm:cxn modelId="{79DC3BFA-6A63-4F2D-BFA5-7146D91365E3}" type="presOf" srcId="{5A374E00-18DA-4EAE-B5BF-84D60551FE97}" destId="{6BF4C587-50DB-4977-BE01-45580AA6D498}" srcOrd="0" destOrd="0" presId="urn:microsoft.com/office/officeart/2018/2/layout/IconVerticalSolidList"/>
    <dgm:cxn modelId="{E4BDA8FF-0DE6-4168-B5D1-18045F23A3B3}" type="presParOf" srcId="{0C8D31BE-57F4-4E3F-9737-36AD8230C194}" destId="{6D452FFB-B0C1-4B3B-83BD-E4256AB03DB8}" srcOrd="0" destOrd="0" presId="urn:microsoft.com/office/officeart/2018/2/layout/IconVerticalSolidList"/>
    <dgm:cxn modelId="{E0571D69-9172-424F-B001-73D941879824}" type="presParOf" srcId="{6D452FFB-B0C1-4B3B-83BD-E4256AB03DB8}" destId="{B7F65D73-39E2-4903-A16B-C5DD582A95BF}" srcOrd="0" destOrd="0" presId="urn:microsoft.com/office/officeart/2018/2/layout/IconVerticalSolidList"/>
    <dgm:cxn modelId="{ABF4DEE2-DB01-4E46-8974-4B0261D83683}" type="presParOf" srcId="{6D452FFB-B0C1-4B3B-83BD-E4256AB03DB8}" destId="{B8639551-CB42-4E26-95A2-B9A9E95523A9}" srcOrd="1" destOrd="0" presId="urn:microsoft.com/office/officeart/2018/2/layout/IconVerticalSolidList"/>
    <dgm:cxn modelId="{ADA46147-F713-4663-B919-7DBB3D241EBD}" type="presParOf" srcId="{6D452FFB-B0C1-4B3B-83BD-E4256AB03DB8}" destId="{38D47FDA-050C-4029-AF06-1A02F28742CD}" srcOrd="2" destOrd="0" presId="urn:microsoft.com/office/officeart/2018/2/layout/IconVerticalSolidList"/>
    <dgm:cxn modelId="{93068EDB-0797-4293-87B8-E45E2F02EFFB}" type="presParOf" srcId="{6D452FFB-B0C1-4B3B-83BD-E4256AB03DB8}" destId="{A0F25D88-40EE-44B9-8CD3-BF8ADCD16C2D}" srcOrd="3" destOrd="0" presId="urn:microsoft.com/office/officeart/2018/2/layout/IconVerticalSolidList"/>
    <dgm:cxn modelId="{628EC870-097A-4321-8C38-FD6352B5FD09}" type="presParOf" srcId="{0C8D31BE-57F4-4E3F-9737-36AD8230C194}" destId="{E3F0C1B1-90AA-47B0-BC23-CEBA9EC79180}" srcOrd="1" destOrd="0" presId="urn:microsoft.com/office/officeart/2018/2/layout/IconVerticalSolidList"/>
    <dgm:cxn modelId="{BFE10ECA-6944-41D8-B3E3-50D5BC651FEB}" type="presParOf" srcId="{0C8D31BE-57F4-4E3F-9737-36AD8230C194}" destId="{9C8AB3F0-4D94-49DF-A009-3C31151C3430}" srcOrd="2" destOrd="0" presId="urn:microsoft.com/office/officeart/2018/2/layout/IconVerticalSolidList"/>
    <dgm:cxn modelId="{E2E17913-723C-4326-93DB-D79296B26F4C}" type="presParOf" srcId="{9C8AB3F0-4D94-49DF-A009-3C31151C3430}" destId="{23FE6387-64BA-425C-9AB0-E8086F8B795F}" srcOrd="0" destOrd="0" presId="urn:microsoft.com/office/officeart/2018/2/layout/IconVerticalSolidList"/>
    <dgm:cxn modelId="{C5B5D981-D5F9-471E-9DEB-A2CBA06D28AE}" type="presParOf" srcId="{9C8AB3F0-4D94-49DF-A009-3C31151C3430}" destId="{49B56418-5566-4D32-84BD-C6FA5132F40A}" srcOrd="1" destOrd="0" presId="urn:microsoft.com/office/officeart/2018/2/layout/IconVerticalSolidList"/>
    <dgm:cxn modelId="{D6075681-590B-4A49-B84D-63BAE870A222}" type="presParOf" srcId="{9C8AB3F0-4D94-49DF-A009-3C31151C3430}" destId="{FD3AD1C7-2AF9-4115-AE4F-1D82B5F63FB2}" srcOrd="2" destOrd="0" presId="urn:microsoft.com/office/officeart/2018/2/layout/IconVerticalSolidList"/>
    <dgm:cxn modelId="{F41215F8-560A-4854-9009-3401F5234CA1}" type="presParOf" srcId="{9C8AB3F0-4D94-49DF-A009-3C31151C3430}" destId="{39B3A8FE-2F8E-47A2-839D-5544E25ABD9F}" srcOrd="3" destOrd="0" presId="urn:microsoft.com/office/officeart/2018/2/layout/IconVerticalSolidList"/>
    <dgm:cxn modelId="{6AC3506B-A39F-4866-9E97-93D6D9270FE7}" type="presParOf" srcId="{0C8D31BE-57F4-4E3F-9737-36AD8230C194}" destId="{7F4FC1DE-E497-4ABC-B84F-59B7ED42EA86}" srcOrd="3" destOrd="0" presId="urn:microsoft.com/office/officeart/2018/2/layout/IconVerticalSolidList"/>
    <dgm:cxn modelId="{E5EFF249-3D35-4DD7-B003-86BB1CD77CF5}" type="presParOf" srcId="{0C8D31BE-57F4-4E3F-9737-36AD8230C194}" destId="{84D8CEE4-1246-4258-B81E-C515355FC042}" srcOrd="4" destOrd="0" presId="urn:microsoft.com/office/officeart/2018/2/layout/IconVerticalSolidList"/>
    <dgm:cxn modelId="{5AEB2935-1742-4FDE-9DF7-E71E55F3B58F}" type="presParOf" srcId="{84D8CEE4-1246-4258-B81E-C515355FC042}" destId="{3E5B007C-DA43-48AB-B032-E8D7654950E9}" srcOrd="0" destOrd="0" presId="urn:microsoft.com/office/officeart/2018/2/layout/IconVerticalSolidList"/>
    <dgm:cxn modelId="{6F751843-8EFE-4CF7-8581-DDBC2BB03B64}" type="presParOf" srcId="{84D8CEE4-1246-4258-B81E-C515355FC042}" destId="{3F237AE9-4559-45DF-AF23-A98B1794C4CC}" srcOrd="1" destOrd="0" presId="urn:microsoft.com/office/officeart/2018/2/layout/IconVerticalSolidList"/>
    <dgm:cxn modelId="{5D3C0E4A-C670-4193-8992-5311867303A3}" type="presParOf" srcId="{84D8CEE4-1246-4258-B81E-C515355FC042}" destId="{427F4C02-9565-4ED1-9641-02F7CA35DB30}" srcOrd="2" destOrd="0" presId="urn:microsoft.com/office/officeart/2018/2/layout/IconVerticalSolidList"/>
    <dgm:cxn modelId="{16E40578-6B48-4F56-A413-A3FDF49498E9}" type="presParOf" srcId="{84D8CEE4-1246-4258-B81E-C515355FC042}" destId="{D9041BE3-3D5D-442E-B5C5-38B2079F324A}" srcOrd="3" destOrd="0" presId="urn:microsoft.com/office/officeart/2018/2/layout/IconVerticalSolidList"/>
    <dgm:cxn modelId="{014808CF-AE32-4AB6-BBA4-5F40F5CA4F79}" type="presParOf" srcId="{0C8D31BE-57F4-4E3F-9737-36AD8230C194}" destId="{17F9E50A-8EE5-4A5C-B465-00337D78D529}" srcOrd="5" destOrd="0" presId="urn:microsoft.com/office/officeart/2018/2/layout/IconVerticalSolidList"/>
    <dgm:cxn modelId="{A4627D1A-F98B-4B15-B026-E252C0BEC01D}" type="presParOf" srcId="{0C8D31BE-57F4-4E3F-9737-36AD8230C194}" destId="{47C2A156-EBE4-4D50-A0F1-FE313791F27D}" srcOrd="6" destOrd="0" presId="urn:microsoft.com/office/officeart/2018/2/layout/IconVerticalSolidList"/>
    <dgm:cxn modelId="{6D77ED1B-8034-41DE-8E5B-BC3A2F9627D1}" type="presParOf" srcId="{47C2A156-EBE4-4D50-A0F1-FE313791F27D}" destId="{8D9587F9-25F9-45DF-A99F-4D6F1C9B567E}" srcOrd="0" destOrd="0" presId="urn:microsoft.com/office/officeart/2018/2/layout/IconVerticalSolidList"/>
    <dgm:cxn modelId="{9CDE8721-BC1D-469F-A4C0-C80B0D2FAF1F}" type="presParOf" srcId="{47C2A156-EBE4-4D50-A0F1-FE313791F27D}" destId="{0A0882C6-CB9F-4CF3-89CA-28A76B89ABD8}" srcOrd="1" destOrd="0" presId="urn:microsoft.com/office/officeart/2018/2/layout/IconVerticalSolidList"/>
    <dgm:cxn modelId="{F433F234-5D8E-4A0B-B346-4BDFC198D336}" type="presParOf" srcId="{47C2A156-EBE4-4D50-A0F1-FE313791F27D}" destId="{FF09070D-7E30-4C4D-A264-9A3B759724E9}" srcOrd="2" destOrd="0" presId="urn:microsoft.com/office/officeart/2018/2/layout/IconVerticalSolidList"/>
    <dgm:cxn modelId="{F64F8B28-88FA-4EC7-8334-0E251604AA09}" type="presParOf" srcId="{47C2A156-EBE4-4D50-A0F1-FE313791F27D}" destId="{8C86BAE6-E442-4196-8FC9-B4199B0FE9B6}" srcOrd="3" destOrd="0" presId="urn:microsoft.com/office/officeart/2018/2/layout/IconVerticalSolidList"/>
    <dgm:cxn modelId="{3FE01D60-A884-4D8A-A25E-2D6488C61466}" type="presParOf" srcId="{0C8D31BE-57F4-4E3F-9737-36AD8230C194}" destId="{9032FBBE-888F-4733-82C6-7A8AC4A24DDC}" srcOrd="7" destOrd="0" presId="urn:microsoft.com/office/officeart/2018/2/layout/IconVerticalSolidList"/>
    <dgm:cxn modelId="{F19E9F35-059F-4C77-BEA9-CF4817E19F7A}" type="presParOf" srcId="{0C8D31BE-57F4-4E3F-9737-36AD8230C194}" destId="{E6AB2121-DF83-4B43-819A-0DDA9B89EB49}" srcOrd="8" destOrd="0" presId="urn:microsoft.com/office/officeart/2018/2/layout/IconVerticalSolidList"/>
    <dgm:cxn modelId="{901E5810-119B-41EC-967E-62B99A507A47}" type="presParOf" srcId="{E6AB2121-DF83-4B43-819A-0DDA9B89EB49}" destId="{D07433A1-E682-470B-BC59-F8E29D667A9F}" srcOrd="0" destOrd="0" presId="urn:microsoft.com/office/officeart/2018/2/layout/IconVerticalSolidList"/>
    <dgm:cxn modelId="{3F2032A0-172F-40A6-8132-05DD3233D3AB}" type="presParOf" srcId="{E6AB2121-DF83-4B43-819A-0DDA9B89EB49}" destId="{DDB17269-B735-4915-BE08-BB82B7BC6BC6}" srcOrd="1" destOrd="0" presId="urn:microsoft.com/office/officeart/2018/2/layout/IconVerticalSolidList"/>
    <dgm:cxn modelId="{0941D164-B536-40CC-9A96-5AFF4DDA5FCC}" type="presParOf" srcId="{E6AB2121-DF83-4B43-819A-0DDA9B89EB49}" destId="{5736392A-7E7B-498A-A831-9BDAD850173E}" srcOrd="2" destOrd="0" presId="urn:microsoft.com/office/officeart/2018/2/layout/IconVerticalSolidList"/>
    <dgm:cxn modelId="{65BC5B55-0517-4C1A-A74E-6EDA32768822}" type="presParOf" srcId="{E6AB2121-DF83-4B43-819A-0DDA9B89EB49}" destId="{6BF4C587-50DB-4977-BE01-45580AA6D4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5DF438-6A63-4C8D-8775-05C8A1F3A69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78043C6-6033-4652-9EE0-EC2164042A2F}">
      <dgm:prSet/>
      <dgm:spPr/>
      <dgm:t>
        <a:bodyPr/>
        <a:lstStyle/>
        <a:p>
          <a:r>
            <a:rPr lang="en-US" dirty="0"/>
            <a:t>1. Make a list of potential careers / work environments that you might be interested in</a:t>
          </a:r>
        </a:p>
      </dgm:t>
    </dgm:pt>
    <dgm:pt modelId="{62EF7CED-F831-4876-B0A9-8444941DD359}" type="parTrans" cxnId="{C6020A30-3193-402B-ACC7-0A86C5B2E316}">
      <dgm:prSet/>
      <dgm:spPr/>
      <dgm:t>
        <a:bodyPr/>
        <a:lstStyle/>
        <a:p>
          <a:endParaRPr lang="en-US"/>
        </a:p>
      </dgm:t>
    </dgm:pt>
    <dgm:pt modelId="{371D0596-C74B-4ACA-8437-35AD886C9B02}" type="sibTrans" cxnId="{C6020A30-3193-402B-ACC7-0A86C5B2E316}">
      <dgm:prSet/>
      <dgm:spPr/>
      <dgm:t>
        <a:bodyPr/>
        <a:lstStyle/>
        <a:p>
          <a:endParaRPr lang="en-US"/>
        </a:p>
      </dgm:t>
    </dgm:pt>
    <dgm:pt modelId="{C1A21D38-A106-4E05-B66B-8339C8C7A31D}">
      <dgm:prSet/>
      <dgm:spPr/>
      <dgm:t>
        <a:bodyPr/>
        <a:lstStyle/>
        <a:p>
          <a:r>
            <a:rPr lang="en-US"/>
            <a:t>2. Do some research on the internet, see if you can find any potential employers in the area</a:t>
          </a:r>
        </a:p>
      </dgm:t>
    </dgm:pt>
    <dgm:pt modelId="{CF8BDE7C-CC08-4E3E-B72B-0BA870BD80A7}" type="parTrans" cxnId="{61673AFD-EBF5-467C-A90E-06A7E2AC95CE}">
      <dgm:prSet/>
      <dgm:spPr/>
      <dgm:t>
        <a:bodyPr/>
        <a:lstStyle/>
        <a:p>
          <a:endParaRPr lang="en-US"/>
        </a:p>
      </dgm:t>
    </dgm:pt>
    <dgm:pt modelId="{1E7F2D2A-DA48-4259-9B54-0154E7995297}" type="sibTrans" cxnId="{61673AFD-EBF5-467C-A90E-06A7E2AC95CE}">
      <dgm:prSet/>
      <dgm:spPr/>
      <dgm:t>
        <a:bodyPr/>
        <a:lstStyle/>
        <a:p>
          <a:endParaRPr lang="en-US"/>
        </a:p>
      </dgm:t>
    </dgm:pt>
    <dgm:pt modelId="{14CB25A5-F016-4AA0-B77A-EEC7396C23B5}">
      <dgm:prSet/>
      <dgm:spPr/>
      <dgm:t>
        <a:bodyPr/>
        <a:lstStyle/>
        <a:p>
          <a:r>
            <a:rPr lang="en-US"/>
            <a:t>3. Have you got any links that might help you here – family, friends or neighbours? (Note this is not an excuse to just do something because it’s easier to help your auntie with her dog grooming business even though you are actually interested in mechanical engineering)</a:t>
          </a:r>
        </a:p>
      </dgm:t>
    </dgm:pt>
    <dgm:pt modelId="{32892060-CBEE-41F8-8255-5872E62514A9}" type="parTrans" cxnId="{CB37E133-B067-4FE9-8B8D-F421C6961811}">
      <dgm:prSet/>
      <dgm:spPr/>
      <dgm:t>
        <a:bodyPr/>
        <a:lstStyle/>
        <a:p>
          <a:endParaRPr lang="en-US"/>
        </a:p>
      </dgm:t>
    </dgm:pt>
    <dgm:pt modelId="{860FC4AD-A674-4C1D-8CEE-806D92F98881}" type="sibTrans" cxnId="{CB37E133-B067-4FE9-8B8D-F421C6961811}">
      <dgm:prSet/>
      <dgm:spPr/>
      <dgm:t>
        <a:bodyPr/>
        <a:lstStyle/>
        <a:p>
          <a:endParaRPr lang="en-US"/>
        </a:p>
      </dgm:t>
    </dgm:pt>
    <dgm:pt modelId="{5CC35F9A-428F-453D-8384-6552B4E5D3E3}">
      <dgm:prSet/>
      <dgm:spPr/>
      <dgm:t>
        <a:bodyPr/>
        <a:lstStyle/>
        <a:p>
          <a:r>
            <a:rPr lang="en-US"/>
            <a:t>4. Using the approach outlined on the previous slides to see if they will take you</a:t>
          </a:r>
        </a:p>
      </dgm:t>
    </dgm:pt>
    <dgm:pt modelId="{EE6A9ABB-9A48-40F9-AA37-9B52313B03B5}" type="parTrans" cxnId="{5CCA0067-6B4A-4563-B212-E1899BFEE2FC}">
      <dgm:prSet/>
      <dgm:spPr/>
      <dgm:t>
        <a:bodyPr/>
        <a:lstStyle/>
        <a:p>
          <a:endParaRPr lang="en-US"/>
        </a:p>
      </dgm:t>
    </dgm:pt>
    <dgm:pt modelId="{DCC44DA7-43FF-4810-8F7F-F5E268FBF066}" type="sibTrans" cxnId="{5CCA0067-6B4A-4563-B212-E1899BFEE2FC}">
      <dgm:prSet/>
      <dgm:spPr/>
      <dgm:t>
        <a:bodyPr/>
        <a:lstStyle/>
        <a:p>
          <a:endParaRPr lang="en-US"/>
        </a:p>
      </dgm:t>
    </dgm:pt>
    <dgm:pt modelId="{CC42018A-831A-4D48-8307-7E0B97AD37FA}" type="pres">
      <dgm:prSet presAssocID="{265DF438-6A63-4C8D-8775-05C8A1F3A69C}" presName="linear" presStyleCnt="0">
        <dgm:presLayoutVars>
          <dgm:animLvl val="lvl"/>
          <dgm:resizeHandles val="exact"/>
        </dgm:presLayoutVars>
      </dgm:prSet>
      <dgm:spPr/>
    </dgm:pt>
    <dgm:pt modelId="{8CB2DB31-B615-4CA7-96D3-ED0BD2EBEFA0}" type="pres">
      <dgm:prSet presAssocID="{D78043C6-6033-4652-9EE0-EC2164042A2F}" presName="parentText" presStyleLbl="node1" presStyleIdx="0" presStyleCnt="4">
        <dgm:presLayoutVars>
          <dgm:chMax val="0"/>
          <dgm:bulletEnabled val="1"/>
        </dgm:presLayoutVars>
      </dgm:prSet>
      <dgm:spPr/>
    </dgm:pt>
    <dgm:pt modelId="{02ED1171-E23B-4F39-8FFB-73F8C4108E25}" type="pres">
      <dgm:prSet presAssocID="{371D0596-C74B-4ACA-8437-35AD886C9B02}" presName="spacer" presStyleCnt="0"/>
      <dgm:spPr/>
    </dgm:pt>
    <dgm:pt modelId="{AE1D6689-22BC-4DF2-8716-F45F489CDF9C}" type="pres">
      <dgm:prSet presAssocID="{C1A21D38-A106-4E05-B66B-8339C8C7A31D}" presName="parentText" presStyleLbl="node1" presStyleIdx="1" presStyleCnt="4">
        <dgm:presLayoutVars>
          <dgm:chMax val="0"/>
          <dgm:bulletEnabled val="1"/>
        </dgm:presLayoutVars>
      </dgm:prSet>
      <dgm:spPr/>
    </dgm:pt>
    <dgm:pt modelId="{C6CAA34B-AFEA-4A23-A218-79D1A5E59B07}" type="pres">
      <dgm:prSet presAssocID="{1E7F2D2A-DA48-4259-9B54-0154E7995297}" presName="spacer" presStyleCnt="0"/>
      <dgm:spPr/>
    </dgm:pt>
    <dgm:pt modelId="{646DE2A3-68D8-4FE9-9E3D-2F0012CAFAE8}" type="pres">
      <dgm:prSet presAssocID="{14CB25A5-F016-4AA0-B77A-EEC7396C23B5}" presName="parentText" presStyleLbl="node1" presStyleIdx="2" presStyleCnt="4">
        <dgm:presLayoutVars>
          <dgm:chMax val="0"/>
          <dgm:bulletEnabled val="1"/>
        </dgm:presLayoutVars>
      </dgm:prSet>
      <dgm:spPr/>
    </dgm:pt>
    <dgm:pt modelId="{70602936-7E35-4CA1-9658-B0D76DEFE302}" type="pres">
      <dgm:prSet presAssocID="{860FC4AD-A674-4C1D-8CEE-806D92F98881}" presName="spacer" presStyleCnt="0"/>
      <dgm:spPr/>
    </dgm:pt>
    <dgm:pt modelId="{843646A4-B7E8-40E5-88F2-C9935BDA9D61}" type="pres">
      <dgm:prSet presAssocID="{5CC35F9A-428F-453D-8384-6552B4E5D3E3}" presName="parentText" presStyleLbl="node1" presStyleIdx="3" presStyleCnt="4">
        <dgm:presLayoutVars>
          <dgm:chMax val="0"/>
          <dgm:bulletEnabled val="1"/>
        </dgm:presLayoutVars>
      </dgm:prSet>
      <dgm:spPr/>
    </dgm:pt>
  </dgm:ptLst>
  <dgm:cxnLst>
    <dgm:cxn modelId="{7C0BB70A-87BB-4323-BA4F-3115FBB4BEC1}" type="presOf" srcId="{14CB25A5-F016-4AA0-B77A-EEC7396C23B5}" destId="{646DE2A3-68D8-4FE9-9E3D-2F0012CAFAE8}" srcOrd="0" destOrd="0" presId="urn:microsoft.com/office/officeart/2005/8/layout/vList2"/>
    <dgm:cxn modelId="{EB42DC16-28B4-470F-8D83-C7EB44938980}" type="presOf" srcId="{5CC35F9A-428F-453D-8384-6552B4E5D3E3}" destId="{843646A4-B7E8-40E5-88F2-C9935BDA9D61}" srcOrd="0" destOrd="0" presId="urn:microsoft.com/office/officeart/2005/8/layout/vList2"/>
    <dgm:cxn modelId="{12F9392C-DEE2-47E3-9A2A-A6DCF93FE43E}" type="presOf" srcId="{D78043C6-6033-4652-9EE0-EC2164042A2F}" destId="{8CB2DB31-B615-4CA7-96D3-ED0BD2EBEFA0}" srcOrd="0" destOrd="0" presId="urn:microsoft.com/office/officeart/2005/8/layout/vList2"/>
    <dgm:cxn modelId="{C6020A30-3193-402B-ACC7-0A86C5B2E316}" srcId="{265DF438-6A63-4C8D-8775-05C8A1F3A69C}" destId="{D78043C6-6033-4652-9EE0-EC2164042A2F}" srcOrd="0" destOrd="0" parTransId="{62EF7CED-F831-4876-B0A9-8444941DD359}" sibTransId="{371D0596-C74B-4ACA-8437-35AD886C9B02}"/>
    <dgm:cxn modelId="{CB37E133-B067-4FE9-8B8D-F421C6961811}" srcId="{265DF438-6A63-4C8D-8775-05C8A1F3A69C}" destId="{14CB25A5-F016-4AA0-B77A-EEC7396C23B5}" srcOrd="2" destOrd="0" parTransId="{32892060-CBEE-41F8-8255-5872E62514A9}" sibTransId="{860FC4AD-A674-4C1D-8CEE-806D92F98881}"/>
    <dgm:cxn modelId="{4030243E-88BA-46F0-B670-DB2BE0F94CE0}" type="presOf" srcId="{C1A21D38-A106-4E05-B66B-8339C8C7A31D}" destId="{AE1D6689-22BC-4DF2-8716-F45F489CDF9C}" srcOrd="0" destOrd="0" presId="urn:microsoft.com/office/officeart/2005/8/layout/vList2"/>
    <dgm:cxn modelId="{5CCA0067-6B4A-4563-B212-E1899BFEE2FC}" srcId="{265DF438-6A63-4C8D-8775-05C8A1F3A69C}" destId="{5CC35F9A-428F-453D-8384-6552B4E5D3E3}" srcOrd="3" destOrd="0" parTransId="{EE6A9ABB-9A48-40F9-AA37-9B52313B03B5}" sibTransId="{DCC44DA7-43FF-4810-8F7F-F5E268FBF066}"/>
    <dgm:cxn modelId="{D5DC7486-BC7E-4FA8-8629-B456514704C9}" type="presOf" srcId="{265DF438-6A63-4C8D-8775-05C8A1F3A69C}" destId="{CC42018A-831A-4D48-8307-7E0B97AD37FA}" srcOrd="0" destOrd="0" presId="urn:microsoft.com/office/officeart/2005/8/layout/vList2"/>
    <dgm:cxn modelId="{61673AFD-EBF5-467C-A90E-06A7E2AC95CE}" srcId="{265DF438-6A63-4C8D-8775-05C8A1F3A69C}" destId="{C1A21D38-A106-4E05-B66B-8339C8C7A31D}" srcOrd="1" destOrd="0" parTransId="{CF8BDE7C-CC08-4E3E-B72B-0BA870BD80A7}" sibTransId="{1E7F2D2A-DA48-4259-9B54-0154E7995297}"/>
    <dgm:cxn modelId="{F76B91ED-4EC4-4503-98F7-DFF87907B9FB}" type="presParOf" srcId="{CC42018A-831A-4D48-8307-7E0B97AD37FA}" destId="{8CB2DB31-B615-4CA7-96D3-ED0BD2EBEFA0}" srcOrd="0" destOrd="0" presId="urn:microsoft.com/office/officeart/2005/8/layout/vList2"/>
    <dgm:cxn modelId="{93A28FBE-ABE2-4F5E-9E39-7E3D38B8C6EA}" type="presParOf" srcId="{CC42018A-831A-4D48-8307-7E0B97AD37FA}" destId="{02ED1171-E23B-4F39-8FFB-73F8C4108E25}" srcOrd="1" destOrd="0" presId="urn:microsoft.com/office/officeart/2005/8/layout/vList2"/>
    <dgm:cxn modelId="{BA8B0021-9860-4245-8192-9947F4BAC091}" type="presParOf" srcId="{CC42018A-831A-4D48-8307-7E0B97AD37FA}" destId="{AE1D6689-22BC-4DF2-8716-F45F489CDF9C}" srcOrd="2" destOrd="0" presId="urn:microsoft.com/office/officeart/2005/8/layout/vList2"/>
    <dgm:cxn modelId="{2F88DC23-EF30-48C7-B48D-0A19F7546D02}" type="presParOf" srcId="{CC42018A-831A-4D48-8307-7E0B97AD37FA}" destId="{C6CAA34B-AFEA-4A23-A218-79D1A5E59B07}" srcOrd="3" destOrd="0" presId="urn:microsoft.com/office/officeart/2005/8/layout/vList2"/>
    <dgm:cxn modelId="{09E893C5-C07F-4EFE-8E7B-EE13BD7078B9}" type="presParOf" srcId="{CC42018A-831A-4D48-8307-7E0B97AD37FA}" destId="{646DE2A3-68D8-4FE9-9E3D-2F0012CAFAE8}" srcOrd="4" destOrd="0" presId="urn:microsoft.com/office/officeart/2005/8/layout/vList2"/>
    <dgm:cxn modelId="{9A5B31A8-DD9E-40AF-9DB4-75182721C837}" type="presParOf" srcId="{CC42018A-831A-4D48-8307-7E0B97AD37FA}" destId="{70602936-7E35-4CA1-9658-B0D76DEFE302}" srcOrd="5" destOrd="0" presId="urn:microsoft.com/office/officeart/2005/8/layout/vList2"/>
    <dgm:cxn modelId="{E71228F9-DF24-416B-B7B4-5D7E5EE8FF07}" type="presParOf" srcId="{CC42018A-831A-4D48-8307-7E0B97AD37FA}" destId="{843646A4-B7E8-40E5-88F2-C9935BDA9D6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C8F371-EDBB-40F2-849E-0EB2BA3D4CB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8DBC7D0-A810-4FED-9DC3-6FC825DE6E62}">
      <dgm:prSet/>
      <dgm:spPr/>
      <dgm:t>
        <a:bodyPr/>
        <a:lstStyle/>
        <a:p>
          <a:pPr>
            <a:lnSpc>
              <a:spcPct val="100000"/>
            </a:lnSpc>
          </a:pPr>
          <a:r>
            <a:rPr lang="en-GB" dirty="0"/>
            <a:t>Research potential work experience settings: </a:t>
          </a:r>
          <a:r>
            <a:rPr lang="en-GB" b="1" dirty="0"/>
            <a:t>31</a:t>
          </a:r>
          <a:r>
            <a:rPr lang="en-GB" b="1" baseline="30000" dirty="0"/>
            <a:t>st</a:t>
          </a:r>
          <a:r>
            <a:rPr lang="en-GB" b="1" dirty="0"/>
            <a:t> March </a:t>
          </a:r>
          <a:endParaRPr lang="en-US" dirty="0"/>
        </a:p>
      </dgm:t>
    </dgm:pt>
    <dgm:pt modelId="{BD69BA2C-7F84-4B1F-B4A3-7531489291C9}" type="parTrans" cxnId="{EFE25FAE-4212-4595-9367-3DA14C9E3BC6}">
      <dgm:prSet/>
      <dgm:spPr/>
      <dgm:t>
        <a:bodyPr/>
        <a:lstStyle/>
        <a:p>
          <a:endParaRPr lang="en-US"/>
        </a:p>
      </dgm:t>
    </dgm:pt>
    <dgm:pt modelId="{2F70501E-72EF-4E5D-AB65-D5AD489C2F11}" type="sibTrans" cxnId="{EFE25FAE-4212-4595-9367-3DA14C9E3BC6}">
      <dgm:prSet/>
      <dgm:spPr/>
      <dgm:t>
        <a:bodyPr/>
        <a:lstStyle/>
        <a:p>
          <a:endParaRPr lang="en-US"/>
        </a:p>
      </dgm:t>
    </dgm:pt>
    <dgm:pt modelId="{4D35E8BD-8104-404E-B180-423013161850}">
      <dgm:prSet/>
      <dgm:spPr/>
      <dgm:t>
        <a:bodyPr/>
        <a:lstStyle/>
        <a:p>
          <a:pPr rtl="0">
            <a:lnSpc>
              <a:spcPct val="100000"/>
            </a:lnSpc>
          </a:pPr>
          <a:r>
            <a:rPr lang="en-GB" dirty="0"/>
            <a:t>Make contact with potential employers by: </a:t>
          </a:r>
          <a:r>
            <a:rPr lang="en-GB" b="1" dirty="0"/>
            <a:t>15</a:t>
          </a:r>
          <a:r>
            <a:rPr lang="en-GB" b="1" baseline="30000" dirty="0"/>
            <a:t>th</a:t>
          </a:r>
          <a:r>
            <a:rPr lang="en-GB" b="1" dirty="0"/>
            <a:t> April</a:t>
          </a:r>
          <a:r>
            <a:rPr lang="en-GB" b="1" dirty="0">
              <a:latin typeface="Calibri Light" panose="020F0302020204030204"/>
            </a:rPr>
            <a:t> </a:t>
          </a:r>
          <a:endParaRPr lang="en-US" dirty="0"/>
        </a:p>
      </dgm:t>
    </dgm:pt>
    <dgm:pt modelId="{7AFDCD39-8964-4478-966C-CB8C179A630F}" type="parTrans" cxnId="{C4DC1B5E-D2F5-46BA-BBF9-84A3A54AF7AE}">
      <dgm:prSet/>
      <dgm:spPr/>
      <dgm:t>
        <a:bodyPr/>
        <a:lstStyle/>
        <a:p>
          <a:endParaRPr lang="en-US"/>
        </a:p>
      </dgm:t>
    </dgm:pt>
    <dgm:pt modelId="{CF2E556B-71C5-4F53-844A-249931B9688B}" type="sibTrans" cxnId="{C4DC1B5E-D2F5-46BA-BBF9-84A3A54AF7AE}">
      <dgm:prSet/>
      <dgm:spPr/>
      <dgm:t>
        <a:bodyPr/>
        <a:lstStyle/>
        <a:p>
          <a:endParaRPr lang="en-US"/>
        </a:p>
      </dgm:t>
    </dgm:pt>
    <dgm:pt modelId="{3DAF7C03-683E-491A-AEE1-6B454030A36E}">
      <dgm:prSet/>
      <dgm:spPr/>
      <dgm:t>
        <a:bodyPr/>
        <a:lstStyle/>
        <a:p>
          <a:pPr rtl="0">
            <a:lnSpc>
              <a:spcPct val="100000"/>
            </a:lnSpc>
          </a:pPr>
          <a:r>
            <a:rPr lang="en-GB" dirty="0"/>
            <a:t>Return</a:t>
          </a:r>
          <a:r>
            <a:rPr lang="en-GB" dirty="0">
              <a:latin typeface="Calibri Light" panose="020F0302020204030204"/>
            </a:rPr>
            <a:t> the </a:t>
          </a:r>
          <a:r>
            <a:rPr lang="en-GB" dirty="0"/>
            <a:t>employers </a:t>
          </a:r>
          <a:r>
            <a:rPr lang="en-GB" dirty="0">
              <a:latin typeface="Calibri Light" panose="020F0302020204030204"/>
            </a:rPr>
            <a:t>pack to Sixth Form reception</a:t>
          </a:r>
          <a:r>
            <a:rPr lang="en-GB" dirty="0"/>
            <a:t> by: </a:t>
          </a:r>
          <a:r>
            <a:rPr lang="en-GB" b="1" dirty="0"/>
            <a:t>24</a:t>
          </a:r>
          <a:r>
            <a:rPr lang="en-GB" b="1" baseline="30000" dirty="0"/>
            <a:t>th</a:t>
          </a:r>
          <a:r>
            <a:rPr lang="en-GB" b="1" dirty="0"/>
            <a:t> May</a:t>
          </a:r>
          <a:r>
            <a:rPr lang="en-GB" b="1" dirty="0">
              <a:latin typeface="Calibri Light" panose="020F0302020204030204"/>
            </a:rPr>
            <a:t> </a:t>
          </a:r>
          <a:endParaRPr lang="en-US" dirty="0"/>
        </a:p>
      </dgm:t>
    </dgm:pt>
    <dgm:pt modelId="{FD15779C-90F2-47D9-94B7-FDCB90895EDF}" type="parTrans" cxnId="{E9DD85AB-0A09-471D-8670-FE9CEE67EF19}">
      <dgm:prSet/>
      <dgm:spPr/>
      <dgm:t>
        <a:bodyPr/>
        <a:lstStyle/>
        <a:p>
          <a:endParaRPr lang="en-US"/>
        </a:p>
      </dgm:t>
    </dgm:pt>
    <dgm:pt modelId="{4487A8CF-EB0C-403A-8049-9AFFA14E7A99}" type="sibTrans" cxnId="{E9DD85AB-0A09-471D-8670-FE9CEE67EF19}">
      <dgm:prSet/>
      <dgm:spPr/>
      <dgm:t>
        <a:bodyPr/>
        <a:lstStyle/>
        <a:p>
          <a:endParaRPr lang="en-US"/>
        </a:p>
      </dgm:t>
    </dgm:pt>
    <dgm:pt modelId="{3E1FE074-8637-4669-BDDA-56F02490A233}" type="pres">
      <dgm:prSet presAssocID="{8FC8F371-EDBB-40F2-849E-0EB2BA3D4CBE}" presName="root" presStyleCnt="0">
        <dgm:presLayoutVars>
          <dgm:dir/>
          <dgm:resizeHandles val="exact"/>
        </dgm:presLayoutVars>
      </dgm:prSet>
      <dgm:spPr/>
    </dgm:pt>
    <dgm:pt modelId="{945EFB7B-94B5-4AFB-A59E-AD00FDAC2FEA}" type="pres">
      <dgm:prSet presAssocID="{88DBC7D0-A810-4FED-9DC3-6FC825DE6E62}" presName="compNode" presStyleCnt="0"/>
      <dgm:spPr/>
    </dgm:pt>
    <dgm:pt modelId="{BE3C4485-E8F1-4716-999D-D2D387A4084A}" type="pres">
      <dgm:prSet presAssocID="{88DBC7D0-A810-4FED-9DC3-6FC825DE6E62}" presName="bgRect" presStyleLbl="bgShp" presStyleIdx="0" presStyleCnt="3"/>
      <dgm:spPr/>
    </dgm:pt>
    <dgm:pt modelId="{B0F4A2B9-FD8F-4D1F-AF64-A1D2012E18B9}" type="pres">
      <dgm:prSet presAssocID="{88DBC7D0-A810-4FED-9DC3-6FC825DE6E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FCD838E7-292F-4416-A219-4C5FF1CCC80C}" type="pres">
      <dgm:prSet presAssocID="{88DBC7D0-A810-4FED-9DC3-6FC825DE6E62}" presName="spaceRect" presStyleCnt="0"/>
      <dgm:spPr/>
    </dgm:pt>
    <dgm:pt modelId="{0F41FC45-F869-4B2B-8114-80DB21A83014}" type="pres">
      <dgm:prSet presAssocID="{88DBC7D0-A810-4FED-9DC3-6FC825DE6E62}" presName="parTx" presStyleLbl="revTx" presStyleIdx="0" presStyleCnt="3">
        <dgm:presLayoutVars>
          <dgm:chMax val="0"/>
          <dgm:chPref val="0"/>
        </dgm:presLayoutVars>
      </dgm:prSet>
      <dgm:spPr/>
    </dgm:pt>
    <dgm:pt modelId="{ACA60BC0-7234-4DBA-96E2-CC84DA96A03B}" type="pres">
      <dgm:prSet presAssocID="{2F70501E-72EF-4E5D-AB65-D5AD489C2F11}" presName="sibTrans" presStyleCnt="0"/>
      <dgm:spPr/>
    </dgm:pt>
    <dgm:pt modelId="{B87B3511-8E27-4475-90F0-49C0B89F0CCF}" type="pres">
      <dgm:prSet presAssocID="{4D35E8BD-8104-404E-B180-423013161850}" presName="compNode" presStyleCnt="0"/>
      <dgm:spPr/>
    </dgm:pt>
    <dgm:pt modelId="{5B87A410-0FD1-4CAC-BBF0-024C96663D81}" type="pres">
      <dgm:prSet presAssocID="{4D35E8BD-8104-404E-B180-423013161850}" presName="bgRect" presStyleLbl="bgShp" presStyleIdx="1" presStyleCnt="3"/>
      <dgm:spPr/>
    </dgm:pt>
    <dgm:pt modelId="{529EE8FB-F9B2-4A2D-AD16-2D215929A0FE}" type="pres">
      <dgm:prSet presAssocID="{4D35E8BD-8104-404E-B180-4230131618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eech outline"/>
        </a:ext>
      </dgm:extLst>
    </dgm:pt>
    <dgm:pt modelId="{32E5DC79-3D46-44C4-BB01-FDF0D4ED5747}" type="pres">
      <dgm:prSet presAssocID="{4D35E8BD-8104-404E-B180-423013161850}" presName="spaceRect" presStyleCnt="0"/>
      <dgm:spPr/>
    </dgm:pt>
    <dgm:pt modelId="{AB92BF5B-AAEC-4B5B-9839-7E6AD1F7E9B5}" type="pres">
      <dgm:prSet presAssocID="{4D35E8BD-8104-404E-B180-423013161850}" presName="parTx" presStyleLbl="revTx" presStyleIdx="1" presStyleCnt="3">
        <dgm:presLayoutVars>
          <dgm:chMax val="0"/>
          <dgm:chPref val="0"/>
        </dgm:presLayoutVars>
      </dgm:prSet>
      <dgm:spPr/>
    </dgm:pt>
    <dgm:pt modelId="{F2E39165-DC30-4272-99EB-0CF35BE1B235}" type="pres">
      <dgm:prSet presAssocID="{CF2E556B-71C5-4F53-844A-249931B9688B}" presName="sibTrans" presStyleCnt="0"/>
      <dgm:spPr/>
    </dgm:pt>
    <dgm:pt modelId="{0612AB9E-4807-41AA-A592-C2BC70A6310A}" type="pres">
      <dgm:prSet presAssocID="{3DAF7C03-683E-491A-AEE1-6B454030A36E}" presName="compNode" presStyleCnt="0"/>
      <dgm:spPr/>
    </dgm:pt>
    <dgm:pt modelId="{2C1BFFE5-5717-4ED8-9A4E-E0A24BC838CC}" type="pres">
      <dgm:prSet presAssocID="{3DAF7C03-683E-491A-AEE1-6B454030A36E}" presName="bgRect" presStyleLbl="bgShp" presStyleIdx="2" presStyleCnt="3"/>
      <dgm:spPr/>
    </dgm:pt>
    <dgm:pt modelId="{78BBE05E-E620-4106-849B-EBE4479CDA98}" type="pres">
      <dgm:prSet presAssocID="{3DAF7C03-683E-491A-AEE1-6B454030A3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8DCE87FD-90ED-409A-B8E6-E43D7CC294E9}" type="pres">
      <dgm:prSet presAssocID="{3DAF7C03-683E-491A-AEE1-6B454030A36E}" presName="spaceRect" presStyleCnt="0"/>
      <dgm:spPr/>
    </dgm:pt>
    <dgm:pt modelId="{1421565A-0AE4-4492-B2B4-AFBAEAA5ADF7}" type="pres">
      <dgm:prSet presAssocID="{3DAF7C03-683E-491A-AEE1-6B454030A36E}" presName="parTx" presStyleLbl="revTx" presStyleIdx="2" presStyleCnt="3">
        <dgm:presLayoutVars>
          <dgm:chMax val="0"/>
          <dgm:chPref val="0"/>
        </dgm:presLayoutVars>
      </dgm:prSet>
      <dgm:spPr/>
    </dgm:pt>
  </dgm:ptLst>
  <dgm:cxnLst>
    <dgm:cxn modelId="{ACFED114-BFDC-481F-A2CE-C145EB6136E5}" type="presOf" srcId="{88DBC7D0-A810-4FED-9DC3-6FC825DE6E62}" destId="{0F41FC45-F869-4B2B-8114-80DB21A83014}" srcOrd="0" destOrd="0" presId="urn:microsoft.com/office/officeart/2018/2/layout/IconVerticalSolidList"/>
    <dgm:cxn modelId="{C4DC1B5E-D2F5-46BA-BBF9-84A3A54AF7AE}" srcId="{8FC8F371-EDBB-40F2-849E-0EB2BA3D4CBE}" destId="{4D35E8BD-8104-404E-B180-423013161850}" srcOrd="1" destOrd="0" parTransId="{7AFDCD39-8964-4478-966C-CB8C179A630F}" sibTransId="{CF2E556B-71C5-4F53-844A-249931B9688B}"/>
    <dgm:cxn modelId="{C5F62B44-64BD-45D1-B823-1D27FC05AE94}" type="presOf" srcId="{4D35E8BD-8104-404E-B180-423013161850}" destId="{AB92BF5B-AAEC-4B5B-9839-7E6AD1F7E9B5}" srcOrd="0" destOrd="0" presId="urn:microsoft.com/office/officeart/2018/2/layout/IconVerticalSolidList"/>
    <dgm:cxn modelId="{D2462E4E-07CC-40EF-AA4E-50B42D1075A9}" type="presOf" srcId="{8FC8F371-EDBB-40F2-849E-0EB2BA3D4CBE}" destId="{3E1FE074-8637-4669-BDDA-56F02490A233}" srcOrd="0" destOrd="0" presId="urn:microsoft.com/office/officeart/2018/2/layout/IconVerticalSolidList"/>
    <dgm:cxn modelId="{0CBE9797-3C8E-4CE0-8048-8BF24D292693}" type="presOf" srcId="{3DAF7C03-683E-491A-AEE1-6B454030A36E}" destId="{1421565A-0AE4-4492-B2B4-AFBAEAA5ADF7}" srcOrd="0" destOrd="0" presId="urn:microsoft.com/office/officeart/2018/2/layout/IconVerticalSolidList"/>
    <dgm:cxn modelId="{E9DD85AB-0A09-471D-8670-FE9CEE67EF19}" srcId="{8FC8F371-EDBB-40F2-849E-0EB2BA3D4CBE}" destId="{3DAF7C03-683E-491A-AEE1-6B454030A36E}" srcOrd="2" destOrd="0" parTransId="{FD15779C-90F2-47D9-94B7-FDCB90895EDF}" sibTransId="{4487A8CF-EB0C-403A-8049-9AFFA14E7A99}"/>
    <dgm:cxn modelId="{EFE25FAE-4212-4595-9367-3DA14C9E3BC6}" srcId="{8FC8F371-EDBB-40F2-849E-0EB2BA3D4CBE}" destId="{88DBC7D0-A810-4FED-9DC3-6FC825DE6E62}" srcOrd="0" destOrd="0" parTransId="{BD69BA2C-7F84-4B1F-B4A3-7531489291C9}" sibTransId="{2F70501E-72EF-4E5D-AB65-D5AD489C2F11}"/>
    <dgm:cxn modelId="{FEF1B434-2619-44D7-93C0-1F5B35D5A922}" type="presParOf" srcId="{3E1FE074-8637-4669-BDDA-56F02490A233}" destId="{945EFB7B-94B5-4AFB-A59E-AD00FDAC2FEA}" srcOrd="0" destOrd="0" presId="urn:microsoft.com/office/officeart/2018/2/layout/IconVerticalSolidList"/>
    <dgm:cxn modelId="{BF727064-4446-4216-9252-B06AD5ECCD6C}" type="presParOf" srcId="{945EFB7B-94B5-4AFB-A59E-AD00FDAC2FEA}" destId="{BE3C4485-E8F1-4716-999D-D2D387A4084A}" srcOrd="0" destOrd="0" presId="urn:microsoft.com/office/officeart/2018/2/layout/IconVerticalSolidList"/>
    <dgm:cxn modelId="{11D69360-3A37-4ED2-9BFA-092AC0628ADB}" type="presParOf" srcId="{945EFB7B-94B5-4AFB-A59E-AD00FDAC2FEA}" destId="{B0F4A2B9-FD8F-4D1F-AF64-A1D2012E18B9}" srcOrd="1" destOrd="0" presId="urn:microsoft.com/office/officeart/2018/2/layout/IconVerticalSolidList"/>
    <dgm:cxn modelId="{E07869CB-4FBB-482C-B4C9-626B949F55BD}" type="presParOf" srcId="{945EFB7B-94B5-4AFB-A59E-AD00FDAC2FEA}" destId="{FCD838E7-292F-4416-A219-4C5FF1CCC80C}" srcOrd="2" destOrd="0" presId="urn:microsoft.com/office/officeart/2018/2/layout/IconVerticalSolidList"/>
    <dgm:cxn modelId="{E44ABD5A-90FC-4B7E-B42F-D21B3703AADB}" type="presParOf" srcId="{945EFB7B-94B5-4AFB-A59E-AD00FDAC2FEA}" destId="{0F41FC45-F869-4B2B-8114-80DB21A83014}" srcOrd="3" destOrd="0" presId="urn:microsoft.com/office/officeart/2018/2/layout/IconVerticalSolidList"/>
    <dgm:cxn modelId="{FB3C4A8D-2B39-4C5D-9FB3-186EF2F53B9C}" type="presParOf" srcId="{3E1FE074-8637-4669-BDDA-56F02490A233}" destId="{ACA60BC0-7234-4DBA-96E2-CC84DA96A03B}" srcOrd="1" destOrd="0" presId="urn:microsoft.com/office/officeart/2018/2/layout/IconVerticalSolidList"/>
    <dgm:cxn modelId="{6DB0DA63-63C7-4C4B-82B9-56B8C62E9CBD}" type="presParOf" srcId="{3E1FE074-8637-4669-BDDA-56F02490A233}" destId="{B87B3511-8E27-4475-90F0-49C0B89F0CCF}" srcOrd="2" destOrd="0" presId="urn:microsoft.com/office/officeart/2018/2/layout/IconVerticalSolidList"/>
    <dgm:cxn modelId="{9378814A-9B64-40D6-8C34-D76A0A769E53}" type="presParOf" srcId="{B87B3511-8E27-4475-90F0-49C0B89F0CCF}" destId="{5B87A410-0FD1-4CAC-BBF0-024C96663D81}" srcOrd="0" destOrd="0" presId="urn:microsoft.com/office/officeart/2018/2/layout/IconVerticalSolidList"/>
    <dgm:cxn modelId="{EFDB7315-088E-4BC0-B98F-828C3A86867F}" type="presParOf" srcId="{B87B3511-8E27-4475-90F0-49C0B89F0CCF}" destId="{529EE8FB-F9B2-4A2D-AD16-2D215929A0FE}" srcOrd="1" destOrd="0" presId="urn:microsoft.com/office/officeart/2018/2/layout/IconVerticalSolidList"/>
    <dgm:cxn modelId="{369DA350-E722-4ED4-85A4-AEB9DB0E06FC}" type="presParOf" srcId="{B87B3511-8E27-4475-90F0-49C0B89F0CCF}" destId="{32E5DC79-3D46-44C4-BB01-FDF0D4ED5747}" srcOrd="2" destOrd="0" presId="urn:microsoft.com/office/officeart/2018/2/layout/IconVerticalSolidList"/>
    <dgm:cxn modelId="{8B8E2867-921D-4CC0-BDA6-2AF080F10BEB}" type="presParOf" srcId="{B87B3511-8E27-4475-90F0-49C0B89F0CCF}" destId="{AB92BF5B-AAEC-4B5B-9839-7E6AD1F7E9B5}" srcOrd="3" destOrd="0" presId="urn:microsoft.com/office/officeart/2018/2/layout/IconVerticalSolidList"/>
    <dgm:cxn modelId="{7E109F53-5F0C-42BD-B38E-A324D343C673}" type="presParOf" srcId="{3E1FE074-8637-4669-BDDA-56F02490A233}" destId="{F2E39165-DC30-4272-99EB-0CF35BE1B235}" srcOrd="3" destOrd="0" presId="urn:microsoft.com/office/officeart/2018/2/layout/IconVerticalSolidList"/>
    <dgm:cxn modelId="{5A2751D3-197F-4829-9928-86784F60CFD3}" type="presParOf" srcId="{3E1FE074-8637-4669-BDDA-56F02490A233}" destId="{0612AB9E-4807-41AA-A592-C2BC70A6310A}" srcOrd="4" destOrd="0" presId="urn:microsoft.com/office/officeart/2018/2/layout/IconVerticalSolidList"/>
    <dgm:cxn modelId="{B28E379E-A379-43BC-8E38-546086CA1AC4}" type="presParOf" srcId="{0612AB9E-4807-41AA-A592-C2BC70A6310A}" destId="{2C1BFFE5-5717-4ED8-9A4E-E0A24BC838CC}" srcOrd="0" destOrd="0" presId="urn:microsoft.com/office/officeart/2018/2/layout/IconVerticalSolidList"/>
    <dgm:cxn modelId="{10EEEBDC-DA56-4EE1-B145-7A59BD432C95}" type="presParOf" srcId="{0612AB9E-4807-41AA-A592-C2BC70A6310A}" destId="{78BBE05E-E620-4106-849B-EBE4479CDA98}" srcOrd="1" destOrd="0" presId="urn:microsoft.com/office/officeart/2018/2/layout/IconVerticalSolidList"/>
    <dgm:cxn modelId="{D9A02EEE-6AEF-4603-B636-F3DAC6A062F9}" type="presParOf" srcId="{0612AB9E-4807-41AA-A592-C2BC70A6310A}" destId="{8DCE87FD-90ED-409A-B8E6-E43D7CC294E9}" srcOrd="2" destOrd="0" presId="urn:microsoft.com/office/officeart/2018/2/layout/IconVerticalSolidList"/>
    <dgm:cxn modelId="{7CCC0475-E78F-49F1-B7D0-E9A50ECBE95E}" type="presParOf" srcId="{0612AB9E-4807-41AA-A592-C2BC70A6310A}" destId="{1421565A-0AE4-4492-B2B4-AFBAEAA5AD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4BBF5-5269-45F4-A67A-3FAA0696211E}">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4A637-1872-4E03-AE8D-3485E324F21D}">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DCD8AD-59CC-4F59-B369-1E7173939B68}">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GB" sz="1700" b="0" i="0" kern="1200" dirty="0"/>
            <a:t>University Day – featuring a careers fair (marketplace style) with universities from around the UK, university-based talks and sessions as well as a presentation around UCAS applications.</a:t>
          </a:r>
          <a:endParaRPr lang="en-US" sz="1700" kern="1200" dirty="0"/>
        </a:p>
      </dsp:txBody>
      <dsp:txXfrm>
        <a:off x="1058686" y="1808"/>
        <a:ext cx="9456913" cy="916611"/>
      </dsp:txXfrm>
    </dsp:sp>
    <dsp:sp modelId="{F7A43050-8264-4343-8170-F16F28856DD0}">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A4497-17C9-46C6-AC3B-1FB34D09C084}">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3DFE7-85FB-4CC5-8CCE-3A5242CD13D9}">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GB" sz="1700" b="0" i="0" kern="1200" dirty="0"/>
            <a:t>Apprenticeship and Employers Day – featuring a careers fair (marketplace style) of apprenticeship providers and employers from a wide range of different industries plus talks and sessions about apprenticeships and industry-based topics.</a:t>
          </a:r>
          <a:endParaRPr lang="en-US" sz="1700" kern="1200" dirty="0"/>
        </a:p>
      </dsp:txBody>
      <dsp:txXfrm>
        <a:off x="1058686" y="1147573"/>
        <a:ext cx="9456913" cy="916611"/>
      </dsp:txXfrm>
    </dsp:sp>
    <dsp:sp modelId="{4B1222F6-D7A6-4A5D-ABE8-565369A56E62}">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A165D-70A3-4275-8ACE-2FC531AD98AB}">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A241A4-BE4F-46B4-AF46-02EF5DFC8F17}">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GB" sz="1700" b="0" i="0" kern="1200"/>
            <a:t>Mock Interview Day – each student sits a mock interview with a professional to help them prepare for university or employment interviews.</a:t>
          </a:r>
          <a:endParaRPr lang="en-US" sz="1700" kern="1200"/>
        </a:p>
      </dsp:txBody>
      <dsp:txXfrm>
        <a:off x="1058686" y="2293338"/>
        <a:ext cx="9456913" cy="916611"/>
      </dsp:txXfrm>
    </dsp:sp>
    <dsp:sp modelId="{9BC159EA-A0A7-4EC8-B304-6FE383BEE9EC}">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4263B-23D0-4FF3-B6B4-C1E5CA54D859}">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8A358-8247-4837-B4C2-FE51434C6240}">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GB" sz="1700" b="0" i="0" kern="1200"/>
            <a:t>Work Experience – each student partakes in a work experience placement for three days (students in some courses will do more than three days) to gain valuable experience in a workplace.</a:t>
          </a:r>
          <a:endParaRPr lang="en-US" sz="1700" kern="1200"/>
        </a:p>
      </dsp:txBody>
      <dsp:txXfrm>
        <a:off x="1058686" y="3439103"/>
        <a:ext cx="9456913" cy="9166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3135-110A-4DE6-98E2-F213AD35655E}">
      <dsp:nvSpPr>
        <dsp:cNvPr id="0" name=""/>
        <dsp:cNvSpPr/>
      </dsp:nvSpPr>
      <dsp:spPr>
        <a:xfrm>
          <a:off x="0" y="16780"/>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D6E6B-805B-4F65-842F-5963125160D4}">
      <dsp:nvSpPr>
        <dsp:cNvPr id="0" name=""/>
        <dsp:cNvSpPr/>
      </dsp:nvSpPr>
      <dsp:spPr>
        <a:xfrm>
          <a:off x="395445" y="302057"/>
          <a:ext cx="718991" cy="71899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A83AC-86DE-4938-8A7B-FC575C31D62D}">
      <dsp:nvSpPr>
        <dsp:cNvPr id="0" name=""/>
        <dsp:cNvSpPr/>
      </dsp:nvSpPr>
      <dsp:spPr>
        <a:xfrm>
          <a:off x="1509882" y="16780"/>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111250" rtl="0">
            <a:lnSpc>
              <a:spcPct val="100000"/>
            </a:lnSpc>
            <a:spcBef>
              <a:spcPct val="0"/>
            </a:spcBef>
            <a:spcAft>
              <a:spcPct val="35000"/>
            </a:spcAft>
            <a:buNone/>
          </a:pPr>
          <a:r>
            <a:rPr lang="en-GB" sz="2500" kern="1200" dirty="0"/>
            <a:t>Please pick up your pack from </a:t>
          </a:r>
          <a:r>
            <a:rPr lang="en-GB" sz="2500" kern="1200" dirty="0">
              <a:latin typeface="Calibri Light" panose="020F0302020204030204"/>
            </a:rPr>
            <a:t>Y12 assembly or from the Careers section of the College website</a:t>
          </a:r>
          <a:endParaRPr lang="en-US" sz="2500" kern="1200" dirty="0"/>
        </a:p>
      </dsp:txBody>
      <dsp:txXfrm>
        <a:off x="1509882" y="16780"/>
        <a:ext cx="9005717" cy="13072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3135-110A-4DE6-98E2-F213AD35655E}">
      <dsp:nvSpPr>
        <dsp:cNvPr id="0" name=""/>
        <dsp:cNvSpPr/>
      </dsp:nvSpPr>
      <dsp:spPr>
        <a:xfrm>
          <a:off x="0" y="16780"/>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D6E6B-805B-4F65-842F-5963125160D4}">
      <dsp:nvSpPr>
        <dsp:cNvPr id="0" name=""/>
        <dsp:cNvSpPr/>
      </dsp:nvSpPr>
      <dsp:spPr>
        <a:xfrm>
          <a:off x="395445" y="302057"/>
          <a:ext cx="718991" cy="71899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A83AC-86DE-4938-8A7B-FC575C31D62D}">
      <dsp:nvSpPr>
        <dsp:cNvPr id="0" name=""/>
        <dsp:cNvSpPr/>
      </dsp:nvSpPr>
      <dsp:spPr>
        <a:xfrm>
          <a:off x="1509882" y="16780"/>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111250" rtl="0">
            <a:lnSpc>
              <a:spcPct val="100000"/>
            </a:lnSpc>
            <a:spcBef>
              <a:spcPct val="0"/>
            </a:spcBef>
            <a:spcAft>
              <a:spcPct val="35000"/>
            </a:spcAft>
            <a:buNone/>
          </a:pPr>
          <a:r>
            <a:rPr lang="en-GB" sz="2500" kern="1200" dirty="0"/>
            <a:t>Please pick up your pack from </a:t>
          </a:r>
          <a:r>
            <a:rPr lang="en-GB" sz="2500" kern="1200" dirty="0">
              <a:latin typeface="Calibri Light" panose="020F0302020204030204"/>
            </a:rPr>
            <a:t>Y12 assembly or the Careers section of the College website</a:t>
          </a:r>
          <a:endParaRPr lang="en-US" sz="2500" kern="1200" dirty="0"/>
        </a:p>
      </dsp:txBody>
      <dsp:txXfrm>
        <a:off x="1509882" y="16780"/>
        <a:ext cx="9005717" cy="13072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D4AB2-85AD-4F13-BB02-51859F1F31C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A023E-9A43-498D-8C0E-3BFBEA64F78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2975D-AE04-4921-B7AF-B5796992984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GB" sz="2500" kern="1200" dirty="0"/>
            <a:t>Complete ‘Student Pack’</a:t>
          </a:r>
          <a:r>
            <a:rPr lang="en-GB" sz="2500" kern="1200" baseline="0" dirty="0">
              <a:latin typeface="Calibri Light" panose="020F0302020204030204"/>
            </a:rPr>
            <a:t> and give to your employer by 24th May.</a:t>
          </a:r>
          <a:endParaRPr lang="en-GB" sz="2500" kern="1200" baseline="30000" dirty="0"/>
        </a:p>
      </dsp:txBody>
      <dsp:txXfrm>
        <a:off x="1435590" y="531"/>
        <a:ext cx="9080009" cy="1242935"/>
      </dsp:txXfrm>
    </dsp:sp>
    <dsp:sp modelId="{E7D7C509-328A-48BA-90EF-0958AC5C822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4B155-55CD-43FA-9307-84C71A045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8F091-167E-4756-B21B-586C5C09EB9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GB" sz="2500" kern="1200" dirty="0"/>
            <a:t>Ask employers to complete the ‘Employer Pack’ and return </a:t>
          </a:r>
          <a:r>
            <a:rPr lang="en-GB" sz="2500" kern="1200" dirty="0">
              <a:latin typeface="Calibri Light" panose="020F0302020204030204"/>
            </a:rPr>
            <a:t>it </a:t>
          </a:r>
          <a:r>
            <a:rPr lang="en-GB" sz="2500" kern="1200" dirty="0"/>
            <a:t>to </a:t>
          </a:r>
          <a:r>
            <a:rPr lang="en-GB" sz="2500" kern="1200" dirty="0">
              <a:latin typeface="Calibri Light" panose="020F0302020204030204"/>
            </a:rPr>
            <a:t>Sixth Form reception</a:t>
          </a:r>
          <a:r>
            <a:rPr lang="en-GB" sz="2500" kern="1200" dirty="0"/>
            <a:t> by 24</a:t>
          </a:r>
          <a:r>
            <a:rPr lang="en-GB" sz="2500" kern="1200" baseline="30000" dirty="0"/>
            <a:t>th</a:t>
          </a:r>
          <a:r>
            <a:rPr lang="en-GB" sz="2500" kern="1200" dirty="0"/>
            <a:t> May</a:t>
          </a:r>
          <a:r>
            <a:rPr lang="en-GB" sz="2500" kern="1200" dirty="0">
              <a:latin typeface="Calibri Light" panose="020F0302020204030204"/>
            </a:rPr>
            <a:t>.</a:t>
          </a:r>
          <a:endParaRPr lang="en-US" sz="2500" kern="1200" dirty="0"/>
        </a:p>
      </dsp:txBody>
      <dsp:txXfrm>
        <a:off x="1435590" y="1554201"/>
        <a:ext cx="9080009" cy="1242935"/>
      </dsp:txXfrm>
    </dsp:sp>
    <dsp:sp modelId="{A52B5756-CBB6-4CE3-860A-BF586E52C0A2}">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B7AFA-8BF5-491A-810A-6F37BB31DA0B}">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8732D-EE66-4FCD-8A2B-2146719487E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GB" sz="2500" kern="1200" dirty="0"/>
            <a:t>1 week before you start, make contact with your employer to confirm all details.</a:t>
          </a:r>
          <a:r>
            <a:rPr lang="en-GB" sz="2500" kern="1200" dirty="0">
              <a:latin typeface="Calibri Light" panose="020F0302020204030204"/>
            </a:rPr>
            <a:t> </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3135-110A-4DE6-98E2-F213AD35655E}">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D6E6B-805B-4F65-842F-5963125160D4}">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A83AC-86DE-4938-8A7B-FC575C31D62D}">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GB" sz="2400" kern="1200"/>
            <a:t>As part of the progression week, you will undertake a </a:t>
          </a:r>
          <a:r>
            <a:rPr lang="en-GB" sz="2400" b="0" i="0" kern="1200"/>
            <a:t>work experience placement for three days (students in some vocational courses will do more than three days) to gain valuable experience in a workplace.</a:t>
          </a:r>
          <a:endParaRPr lang="en-US" sz="2400" kern="1200"/>
        </a:p>
      </dsp:txBody>
      <dsp:txXfrm>
        <a:off x="1509882" y="708097"/>
        <a:ext cx="9005717" cy="1307257"/>
      </dsp:txXfrm>
    </dsp:sp>
    <dsp:sp modelId="{F572DBC6-5816-4EAB-879F-26DA460BD6F6}">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E402D-87D3-4C07-A05D-15598A89717A}">
      <dsp:nvSpPr>
        <dsp:cNvPr id="0" name=""/>
        <dsp:cNvSpPr/>
      </dsp:nvSpPr>
      <dsp:spPr>
        <a:xfrm>
          <a:off x="395445" y="2636302"/>
          <a:ext cx="718991" cy="71899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D336EF-4512-4C8D-875F-1BCF4643CDA8}">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b="1" kern="1200"/>
            <a:t>ALL</a:t>
          </a:r>
          <a:r>
            <a:rPr lang="en-US" sz="2400" kern="1200"/>
            <a:t> students will be completing some work experience during the (Thursday 27</a:t>
          </a:r>
          <a:r>
            <a:rPr lang="en-US" sz="2400" kern="1200" baseline="30000"/>
            <a:t>th</a:t>
          </a:r>
          <a:r>
            <a:rPr lang="en-US" sz="2400" kern="1200"/>
            <a:t> / Friday 28</a:t>
          </a:r>
          <a:r>
            <a:rPr lang="en-US" sz="2400" kern="1200" baseline="30000"/>
            <a:t>th</a:t>
          </a:r>
          <a:r>
            <a:rPr lang="en-US" sz="2400" kern="1200"/>
            <a:t> June and Monday 1</a:t>
          </a:r>
          <a:r>
            <a:rPr lang="en-US" sz="2400" kern="1200" baseline="30000"/>
            <a:t>st</a:t>
          </a:r>
          <a:r>
            <a:rPr lang="en-US" sz="2400" kern="1200"/>
            <a:t> July)</a:t>
          </a:r>
        </a:p>
      </dsp:txBody>
      <dsp:txXfrm>
        <a:off x="1509882" y="2342169"/>
        <a:ext cx="9005717" cy="1307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96B63-121C-4E53-B888-C05F9D794B1E}">
      <dsp:nvSpPr>
        <dsp:cNvPr id="0" name=""/>
        <dsp:cNvSpPr/>
      </dsp:nvSpPr>
      <dsp:spPr>
        <a:xfrm>
          <a:off x="0" y="1998"/>
          <a:ext cx="10515600" cy="472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Skill Development</a:t>
          </a:r>
          <a:r>
            <a:rPr lang="en-GB" sz="1400" b="0" i="0" kern="1200" dirty="0"/>
            <a:t>: You gain practical skills relevant to your field, enhancing your capabilities and making you more employable.</a:t>
          </a:r>
          <a:endParaRPr lang="en-US" sz="1400" kern="1200" dirty="0"/>
        </a:p>
      </dsp:txBody>
      <dsp:txXfrm>
        <a:off x="23078" y="25076"/>
        <a:ext cx="10469444" cy="426594"/>
      </dsp:txXfrm>
    </dsp:sp>
    <dsp:sp modelId="{0BCFB7CA-6D89-41D2-B897-D940CA6BFB6A}">
      <dsp:nvSpPr>
        <dsp:cNvPr id="0" name=""/>
        <dsp:cNvSpPr/>
      </dsp:nvSpPr>
      <dsp:spPr>
        <a:xfrm>
          <a:off x="0" y="487095"/>
          <a:ext cx="10515600" cy="472750"/>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Networking</a:t>
          </a:r>
          <a:r>
            <a:rPr lang="en-GB" sz="1400" b="0" i="0" kern="1200" dirty="0"/>
            <a:t>: You meet professionals who can offer guidance, mentorship, and potentially open doors for future opportunities.</a:t>
          </a:r>
          <a:endParaRPr lang="en-US" sz="1400" kern="1200" dirty="0"/>
        </a:p>
      </dsp:txBody>
      <dsp:txXfrm>
        <a:off x="23078" y="510173"/>
        <a:ext cx="10469444" cy="426594"/>
      </dsp:txXfrm>
    </dsp:sp>
    <dsp:sp modelId="{33D922BA-96DD-4049-989D-3197FF9F011D}">
      <dsp:nvSpPr>
        <dsp:cNvPr id="0" name=""/>
        <dsp:cNvSpPr/>
      </dsp:nvSpPr>
      <dsp:spPr>
        <a:xfrm>
          <a:off x="0" y="972192"/>
          <a:ext cx="10515600" cy="47275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Resume’ Building</a:t>
          </a:r>
          <a:r>
            <a:rPr lang="en-GB" sz="1400" b="0" i="0" kern="1200" dirty="0"/>
            <a:t>: Work experience adds substance to your resume, demonstrating your competence and commitment to potential employers.</a:t>
          </a:r>
          <a:endParaRPr lang="en-US" sz="1400" kern="1200" dirty="0"/>
        </a:p>
      </dsp:txBody>
      <dsp:txXfrm>
        <a:off x="23078" y="995270"/>
        <a:ext cx="10469444" cy="426594"/>
      </dsp:txXfrm>
    </dsp:sp>
    <dsp:sp modelId="{B841FDBB-0E44-4734-A4C7-4EC694BD5EF2}">
      <dsp:nvSpPr>
        <dsp:cNvPr id="0" name=""/>
        <dsp:cNvSpPr/>
      </dsp:nvSpPr>
      <dsp:spPr>
        <a:xfrm>
          <a:off x="0" y="1457289"/>
          <a:ext cx="10515600" cy="472750"/>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Career Clarity</a:t>
          </a:r>
          <a:r>
            <a:rPr lang="en-GB" sz="1400" b="0" i="0" kern="1200" dirty="0"/>
            <a:t>: By working in different roles or industries, you can clarify your career goals and understand what you enjoy or excel at.</a:t>
          </a:r>
          <a:endParaRPr lang="en-US" sz="1400" kern="1200" dirty="0"/>
        </a:p>
      </dsp:txBody>
      <dsp:txXfrm>
        <a:off x="23078" y="1480367"/>
        <a:ext cx="10469444" cy="426594"/>
      </dsp:txXfrm>
    </dsp:sp>
    <dsp:sp modelId="{C154241F-C07B-44C3-AE78-82AE3CB88EAD}">
      <dsp:nvSpPr>
        <dsp:cNvPr id="0" name=""/>
        <dsp:cNvSpPr/>
      </dsp:nvSpPr>
      <dsp:spPr>
        <a:xfrm>
          <a:off x="0" y="1942386"/>
          <a:ext cx="10515600" cy="4727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Professionalism</a:t>
          </a:r>
          <a:r>
            <a:rPr lang="en-GB" sz="1400" b="0" i="0" kern="1200" dirty="0"/>
            <a:t>: You learn workplace etiquette, communication skills, and how to navigate office politics, all of which are crucial for success in any career.</a:t>
          </a:r>
          <a:endParaRPr lang="en-US" sz="1400" kern="1200" dirty="0"/>
        </a:p>
      </dsp:txBody>
      <dsp:txXfrm>
        <a:off x="23078" y="1965464"/>
        <a:ext cx="10469444" cy="426594"/>
      </dsp:txXfrm>
    </dsp:sp>
    <dsp:sp modelId="{CCF6F5E7-A2C1-4967-94F2-7239AE1B34C2}">
      <dsp:nvSpPr>
        <dsp:cNvPr id="0" name=""/>
        <dsp:cNvSpPr/>
      </dsp:nvSpPr>
      <dsp:spPr>
        <a:xfrm>
          <a:off x="0" y="2427484"/>
          <a:ext cx="10515600" cy="472750"/>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Confidence</a:t>
          </a:r>
          <a:r>
            <a:rPr lang="en-GB" sz="1400" b="0" i="0" kern="1200" dirty="0"/>
            <a:t>: Successfully completing tasks and projects boosts your self-esteem and confidence in your abilities.</a:t>
          </a:r>
          <a:endParaRPr lang="en-US" sz="1400" kern="1200" dirty="0"/>
        </a:p>
      </dsp:txBody>
      <dsp:txXfrm>
        <a:off x="23078" y="2450562"/>
        <a:ext cx="10469444" cy="426594"/>
      </dsp:txXfrm>
    </dsp:sp>
    <dsp:sp modelId="{F5651AAB-0B6E-4B62-B19B-77E42B0815D7}">
      <dsp:nvSpPr>
        <dsp:cNvPr id="0" name=""/>
        <dsp:cNvSpPr/>
      </dsp:nvSpPr>
      <dsp:spPr>
        <a:xfrm>
          <a:off x="0" y="2912581"/>
          <a:ext cx="10515600" cy="47275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Personal Growth</a:t>
          </a:r>
          <a:r>
            <a:rPr lang="en-GB" sz="1400" b="0" i="0" kern="1200" dirty="0"/>
            <a:t>: Handling challenges and overcoming obstacles at work fosters personal growth and resilience.</a:t>
          </a:r>
          <a:endParaRPr lang="en-US" sz="1400" kern="1200" dirty="0"/>
        </a:p>
      </dsp:txBody>
      <dsp:txXfrm>
        <a:off x="23078" y="2935659"/>
        <a:ext cx="10469444" cy="426594"/>
      </dsp:txXfrm>
    </dsp:sp>
    <dsp:sp modelId="{A53FAEFE-C934-4D9A-A808-BCB6CC749ECB}">
      <dsp:nvSpPr>
        <dsp:cNvPr id="0" name=""/>
        <dsp:cNvSpPr/>
      </dsp:nvSpPr>
      <dsp:spPr>
        <a:xfrm>
          <a:off x="0" y="3397678"/>
          <a:ext cx="10515600" cy="472750"/>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Industry Insight</a:t>
          </a:r>
          <a:r>
            <a:rPr lang="en-GB" sz="1400" b="0" i="0" kern="1200" dirty="0"/>
            <a:t>: You gain valuable insights into how industries operate, including market trends, customer behaviour, and industry-specific best practices.</a:t>
          </a:r>
          <a:endParaRPr lang="en-US" sz="1400" kern="1200" dirty="0"/>
        </a:p>
      </dsp:txBody>
      <dsp:txXfrm>
        <a:off x="23078" y="3420756"/>
        <a:ext cx="10469444" cy="426594"/>
      </dsp:txXfrm>
    </dsp:sp>
    <dsp:sp modelId="{BCCC6470-D3A1-4FF8-A7F8-821C0E43BFDB}">
      <dsp:nvSpPr>
        <dsp:cNvPr id="0" name=""/>
        <dsp:cNvSpPr/>
      </dsp:nvSpPr>
      <dsp:spPr>
        <a:xfrm>
          <a:off x="0" y="3882775"/>
          <a:ext cx="10515600" cy="472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t>References and Recommendations</a:t>
          </a:r>
          <a:r>
            <a:rPr lang="en-GB" sz="1400" b="0" i="0" kern="1200" dirty="0"/>
            <a:t>: Building relationships with colleagues and supervisors can lead to strong references and recommendations, which can be invaluable when applying for future jobs.</a:t>
          </a:r>
          <a:endParaRPr lang="en-US" sz="1400" kern="1200" dirty="0"/>
        </a:p>
      </dsp:txBody>
      <dsp:txXfrm>
        <a:off x="23078" y="3905853"/>
        <a:ext cx="10469444" cy="426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4BBF5-5269-45F4-A67A-3FAA0696211E}">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4A637-1872-4E03-AE8D-3485E324F21D}">
      <dsp:nvSpPr>
        <dsp:cNvPr id="0" name=""/>
        <dsp:cNvSpPr/>
      </dsp:nvSpPr>
      <dsp:spPr>
        <a:xfrm>
          <a:off x="277275" y="208046"/>
          <a:ext cx="504136" cy="50413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DCD8AD-59CC-4F59-B369-1E7173939B68}">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GB" sz="2200" kern="1200" dirty="0"/>
            <a:t>This is a chance to impress future employers / apprenticeship providers / universities</a:t>
          </a:r>
          <a:endParaRPr lang="en-US" sz="2200" kern="1200" dirty="0"/>
        </a:p>
      </dsp:txBody>
      <dsp:txXfrm>
        <a:off x="1058686" y="1808"/>
        <a:ext cx="9456913" cy="916611"/>
      </dsp:txXfrm>
    </dsp:sp>
    <dsp:sp modelId="{F7A43050-8264-4343-8170-F16F28856DD0}">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A4497-17C9-46C6-AC3B-1FB34D09C084}">
      <dsp:nvSpPr>
        <dsp:cNvPr id="0" name=""/>
        <dsp:cNvSpPr/>
      </dsp:nvSpPr>
      <dsp:spPr>
        <a:xfrm>
          <a:off x="277275" y="1353811"/>
          <a:ext cx="504136" cy="5041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3DFE7-85FB-4CC5-8CCE-3A5242CD13D9}">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GB" sz="2200" kern="1200" dirty="0"/>
            <a:t>Make sure that it is valuable</a:t>
          </a:r>
          <a:endParaRPr lang="en-US" sz="2200" kern="1200" dirty="0"/>
        </a:p>
      </dsp:txBody>
      <dsp:txXfrm>
        <a:off x="1058686" y="1147573"/>
        <a:ext cx="9456913" cy="916611"/>
      </dsp:txXfrm>
    </dsp:sp>
    <dsp:sp modelId="{4B1222F6-D7A6-4A5D-ABE8-565369A56E62}">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A165D-70A3-4275-8ACE-2FC531AD98AB}">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A241A4-BE4F-46B4-AF46-02EF5DFC8F17}">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GB" sz="2200" kern="1200" dirty="0"/>
            <a:t>Look for something that inspires you or something you’re really interested in working within</a:t>
          </a:r>
          <a:endParaRPr lang="en-US" sz="2200" kern="1200" dirty="0"/>
        </a:p>
      </dsp:txBody>
      <dsp:txXfrm>
        <a:off x="1058686" y="2293338"/>
        <a:ext cx="9456913" cy="916611"/>
      </dsp:txXfrm>
    </dsp:sp>
    <dsp:sp modelId="{9BC159EA-A0A7-4EC8-B304-6FE383BEE9EC}">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4263B-23D0-4FF3-B6B4-C1E5CA54D859}">
      <dsp:nvSpPr>
        <dsp:cNvPr id="0" name=""/>
        <dsp:cNvSpPr/>
      </dsp:nvSpPr>
      <dsp:spPr>
        <a:xfrm>
          <a:off x="277275" y="3645341"/>
          <a:ext cx="504136" cy="50413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8A358-8247-4837-B4C2-FE51434C6240}">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GB" sz="2200" kern="1200" dirty="0"/>
            <a:t>Many jobs require work experience – you need to build your CV as soon as possible</a:t>
          </a:r>
          <a:endParaRPr lang="en-US" sz="2200" kern="1200" dirty="0"/>
        </a:p>
      </dsp:txBody>
      <dsp:txXfrm>
        <a:off x="1058686" y="3439103"/>
        <a:ext cx="9456913" cy="91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4BBF5-5269-45F4-A67A-3FAA0696211E}">
      <dsp:nvSpPr>
        <dsp:cNvPr id="0" name=""/>
        <dsp:cNvSpPr/>
      </dsp:nvSpPr>
      <dsp:spPr>
        <a:xfrm>
          <a:off x="0" y="159376"/>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4A637-1872-4E03-AE8D-3485E324F21D}">
      <dsp:nvSpPr>
        <dsp:cNvPr id="0" name=""/>
        <dsp:cNvSpPr/>
      </dsp:nvSpPr>
      <dsp:spPr>
        <a:xfrm>
          <a:off x="389348" y="489611"/>
          <a:ext cx="718991" cy="71899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DCD8AD-59CC-4F59-B369-1E7173939B68}">
      <dsp:nvSpPr>
        <dsp:cNvPr id="0" name=""/>
        <dsp:cNvSpPr/>
      </dsp:nvSpPr>
      <dsp:spPr>
        <a:xfrm>
          <a:off x="1503758" y="195482"/>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GB" sz="2200" kern="1200" dirty="0">
              <a:solidFill>
                <a:schemeClr val="bg1"/>
              </a:solidFill>
              <a:latin typeface="Open Sans" panose="020B0606030504020204"/>
            </a:rPr>
            <a:t>You might have to contact an employer by email when you ask for a placement</a:t>
          </a:r>
          <a:endParaRPr lang="en-US" sz="2200" kern="1200" dirty="0">
            <a:solidFill>
              <a:schemeClr val="bg1"/>
            </a:solidFill>
          </a:endParaRPr>
        </a:p>
      </dsp:txBody>
      <dsp:txXfrm>
        <a:off x="1503758" y="195482"/>
        <a:ext cx="9005717" cy="1307257"/>
      </dsp:txXfrm>
    </dsp:sp>
    <dsp:sp modelId="{F7A43050-8264-4343-8170-F16F28856DD0}">
      <dsp:nvSpPr>
        <dsp:cNvPr id="0" name=""/>
        <dsp:cNvSpPr/>
      </dsp:nvSpPr>
      <dsp:spPr>
        <a:xfrm>
          <a:off x="0" y="1562024"/>
          <a:ext cx="10515600" cy="1307257"/>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4D3A4497-17C9-46C6-AC3B-1FB34D09C084}">
      <dsp:nvSpPr>
        <dsp:cNvPr id="0" name=""/>
        <dsp:cNvSpPr/>
      </dsp:nvSpPr>
      <dsp:spPr>
        <a:xfrm>
          <a:off x="395445" y="1856145"/>
          <a:ext cx="718991" cy="71899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3DFE7-85FB-4CC5-8CCE-3A5242CD13D9}">
      <dsp:nvSpPr>
        <dsp:cNvPr id="0" name=""/>
        <dsp:cNvSpPr/>
      </dsp:nvSpPr>
      <dsp:spPr>
        <a:xfrm>
          <a:off x="1509882" y="1562024"/>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GB" sz="2200" kern="1200" dirty="0">
              <a:solidFill>
                <a:schemeClr val="bg1"/>
              </a:solidFill>
              <a:latin typeface="Open Sans" panose="020B0606030504020204"/>
            </a:rPr>
            <a:t>Read the example below. Discuss with the person next to you: What’s good and bad about the email? How would you improve it?</a:t>
          </a:r>
          <a:endParaRPr lang="en-US" sz="2200" kern="1200" dirty="0">
            <a:solidFill>
              <a:schemeClr val="bg1"/>
            </a:solidFill>
          </a:endParaRPr>
        </a:p>
      </dsp:txBody>
      <dsp:txXfrm>
        <a:off x="1509882" y="1562024"/>
        <a:ext cx="9005717" cy="1307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4BBF5-5269-45F4-A67A-3FAA0696211E}">
      <dsp:nvSpPr>
        <dsp:cNvPr id="0" name=""/>
        <dsp:cNvSpPr/>
      </dsp:nvSpPr>
      <dsp:spPr>
        <a:xfrm>
          <a:off x="0" y="300195"/>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4A637-1872-4E03-AE8D-3485E324F21D}">
      <dsp:nvSpPr>
        <dsp:cNvPr id="0" name=""/>
        <dsp:cNvSpPr/>
      </dsp:nvSpPr>
      <dsp:spPr>
        <a:xfrm>
          <a:off x="219348" y="626490"/>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DCD8AD-59CC-4F59-B369-1E7173939B68}">
      <dsp:nvSpPr>
        <dsp:cNvPr id="0" name=""/>
        <dsp:cNvSpPr/>
      </dsp:nvSpPr>
      <dsp:spPr>
        <a:xfrm>
          <a:off x="837512" y="300195"/>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66750">
            <a:lnSpc>
              <a:spcPct val="100000"/>
            </a:lnSpc>
            <a:spcBef>
              <a:spcPct val="0"/>
            </a:spcBef>
            <a:spcAft>
              <a:spcPct val="35000"/>
            </a:spcAft>
            <a:buNone/>
          </a:pPr>
          <a:r>
            <a:rPr lang="en-GB" sz="1500" b="0" i="0" kern="1200"/>
            <a:t>University Day – featuring a careers fair (market place style) with universities from around the UK, university-based talks and sessions as well as a presentation around UCAS applications.</a:t>
          </a:r>
          <a:endParaRPr lang="en-US" sz="1500" kern="1200"/>
        </a:p>
      </dsp:txBody>
      <dsp:txXfrm>
        <a:off x="837512" y="300195"/>
        <a:ext cx="9678087" cy="725119"/>
      </dsp:txXfrm>
    </dsp:sp>
    <dsp:sp modelId="{F7A43050-8264-4343-8170-F16F28856DD0}">
      <dsp:nvSpPr>
        <dsp:cNvPr id="0" name=""/>
        <dsp:cNvSpPr/>
      </dsp:nvSpPr>
      <dsp:spPr>
        <a:xfrm>
          <a:off x="0" y="300195"/>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A4497-17C9-46C6-AC3B-1FB34D09C084}">
      <dsp:nvSpPr>
        <dsp:cNvPr id="0" name=""/>
        <dsp:cNvSpPr/>
      </dsp:nvSpPr>
      <dsp:spPr>
        <a:xfrm>
          <a:off x="219348" y="626489"/>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3DFE7-85FB-4CC5-8CCE-3A5242CD13D9}">
      <dsp:nvSpPr>
        <dsp:cNvPr id="0" name=""/>
        <dsp:cNvSpPr/>
      </dsp:nvSpPr>
      <dsp:spPr>
        <a:xfrm>
          <a:off x="837512" y="300195"/>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66750">
            <a:lnSpc>
              <a:spcPct val="100000"/>
            </a:lnSpc>
            <a:spcBef>
              <a:spcPct val="0"/>
            </a:spcBef>
            <a:spcAft>
              <a:spcPct val="35000"/>
            </a:spcAft>
            <a:buNone/>
          </a:pPr>
          <a:r>
            <a:rPr lang="en-GB" sz="1500" b="0" i="0" kern="1200"/>
            <a:t>Apprenticeship and Employers Day – featuring a careers fair (market place style) of apprenticeship providers and employers from a wide range of different industries plus talks and sessions about apprenticeships and industry-based topics.</a:t>
          </a:r>
          <a:endParaRPr lang="en-US" sz="1500" kern="1200"/>
        </a:p>
      </dsp:txBody>
      <dsp:txXfrm>
        <a:off x="837512" y="300195"/>
        <a:ext cx="9678087" cy="725119"/>
      </dsp:txXfrm>
    </dsp:sp>
    <dsp:sp modelId="{4B1222F6-D7A6-4A5D-ABE8-565369A56E62}">
      <dsp:nvSpPr>
        <dsp:cNvPr id="0" name=""/>
        <dsp:cNvSpPr/>
      </dsp:nvSpPr>
      <dsp:spPr>
        <a:xfrm>
          <a:off x="0" y="300195"/>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A165D-70A3-4275-8ACE-2FC531AD98AB}">
      <dsp:nvSpPr>
        <dsp:cNvPr id="0" name=""/>
        <dsp:cNvSpPr/>
      </dsp:nvSpPr>
      <dsp:spPr>
        <a:xfrm>
          <a:off x="219348" y="626492"/>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A241A4-BE4F-46B4-AF46-02EF5DFC8F17}">
      <dsp:nvSpPr>
        <dsp:cNvPr id="0" name=""/>
        <dsp:cNvSpPr/>
      </dsp:nvSpPr>
      <dsp:spPr>
        <a:xfrm>
          <a:off x="837512" y="300195"/>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66750">
            <a:lnSpc>
              <a:spcPct val="100000"/>
            </a:lnSpc>
            <a:spcBef>
              <a:spcPct val="0"/>
            </a:spcBef>
            <a:spcAft>
              <a:spcPct val="35000"/>
            </a:spcAft>
            <a:buNone/>
          </a:pPr>
          <a:r>
            <a:rPr lang="en-GB" sz="1500" b="0" i="0" kern="1200"/>
            <a:t>Mock Interview Day – each student sits a mock interview with a professional to help them prepare for university or employment interviews.</a:t>
          </a:r>
          <a:endParaRPr lang="en-US" sz="1500" kern="1200"/>
        </a:p>
      </dsp:txBody>
      <dsp:txXfrm>
        <a:off x="837512" y="300195"/>
        <a:ext cx="9678087" cy="725119"/>
      </dsp:txXfrm>
    </dsp:sp>
    <dsp:sp modelId="{9BC159EA-A0A7-4EC8-B304-6FE383BEE9EC}">
      <dsp:nvSpPr>
        <dsp:cNvPr id="0" name=""/>
        <dsp:cNvSpPr/>
      </dsp:nvSpPr>
      <dsp:spPr>
        <a:xfrm>
          <a:off x="0" y="300195"/>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4263B-23D0-4FF3-B6B4-C1E5CA54D859}">
      <dsp:nvSpPr>
        <dsp:cNvPr id="0" name=""/>
        <dsp:cNvSpPr/>
      </dsp:nvSpPr>
      <dsp:spPr>
        <a:xfrm>
          <a:off x="203435" y="436180"/>
          <a:ext cx="422234" cy="4435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8A358-8247-4837-B4C2-FE51434C6240}">
      <dsp:nvSpPr>
        <dsp:cNvPr id="0" name=""/>
        <dsp:cNvSpPr/>
      </dsp:nvSpPr>
      <dsp:spPr>
        <a:xfrm>
          <a:off x="837512" y="300195"/>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GB" sz="1800" b="1" kern="1200" dirty="0">
              <a:solidFill>
                <a:schemeClr val="bg1"/>
              </a:solidFill>
              <a:latin typeface="Open Sans" panose="020B0606030504020204"/>
            </a:rPr>
            <a:t>Paragraph 1: </a:t>
          </a:r>
          <a:r>
            <a:rPr lang="en-GB" sz="1800" kern="1200" dirty="0">
              <a:solidFill>
                <a:schemeClr val="bg1"/>
              </a:solidFill>
              <a:latin typeface="Open Sans" panose="020B0606030504020204"/>
            </a:rPr>
            <a:t>introduce yourself and the school you go to.</a:t>
          </a:r>
          <a:endParaRPr lang="en-US" sz="1800" kern="1200" dirty="0">
            <a:solidFill>
              <a:schemeClr val="bg1"/>
            </a:solidFill>
          </a:endParaRPr>
        </a:p>
      </dsp:txBody>
      <dsp:txXfrm>
        <a:off x="837512" y="300195"/>
        <a:ext cx="9678087" cy="725119"/>
      </dsp:txXfrm>
    </dsp:sp>
    <dsp:sp modelId="{327C0F9A-BF40-486C-993D-88BE7E4C131A}">
      <dsp:nvSpPr>
        <dsp:cNvPr id="0" name=""/>
        <dsp:cNvSpPr/>
      </dsp:nvSpPr>
      <dsp:spPr>
        <a:xfrm>
          <a:off x="0" y="2441965"/>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6F265-0837-4D4E-8C4E-A6B255C752D9}">
      <dsp:nvSpPr>
        <dsp:cNvPr id="0" name=""/>
        <dsp:cNvSpPr/>
      </dsp:nvSpPr>
      <dsp:spPr>
        <a:xfrm>
          <a:off x="219348" y="1364936"/>
          <a:ext cx="398815" cy="39881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86E942-7472-4CD8-8C87-21824AC000A5}">
      <dsp:nvSpPr>
        <dsp:cNvPr id="0" name=""/>
        <dsp:cNvSpPr/>
      </dsp:nvSpPr>
      <dsp:spPr>
        <a:xfrm>
          <a:off x="837512" y="120659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66750">
            <a:lnSpc>
              <a:spcPct val="100000"/>
            </a:lnSpc>
            <a:spcBef>
              <a:spcPct val="0"/>
            </a:spcBef>
            <a:spcAft>
              <a:spcPct val="35000"/>
            </a:spcAft>
            <a:buNone/>
          </a:pPr>
          <a:r>
            <a:rPr lang="en-GB" sz="1500" b="1" kern="1200" dirty="0">
              <a:solidFill>
                <a:schemeClr val="bg1"/>
              </a:solidFill>
              <a:latin typeface="Open Sans" panose="020B0606030504020204"/>
            </a:rPr>
            <a:t>Paragraph 1: </a:t>
          </a:r>
          <a:r>
            <a:rPr lang="en-GB" sz="1500" kern="1200" dirty="0">
              <a:solidFill>
                <a:schemeClr val="bg1"/>
              </a:solidFill>
              <a:latin typeface="Open Sans" panose="020B0606030504020204"/>
            </a:rPr>
            <a:t>introduce yourself and the school you go to.</a:t>
          </a:r>
          <a:endParaRPr lang="en-US" sz="1500" kern="1200" dirty="0">
            <a:solidFill>
              <a:schemeClr val="bg1"/>
            </a:solidFill>
          </a:endParaRPr>
        </a:p>
      </dsp:txBody>
      <dsp:txXfrm>
        <a:off x="837512" y="1206594"/>
        <a:ext cx="9678087" cy="7251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65D73-39E2-4903-A16B-C5DD582A95BF}">
      <dsp:nvSpPr>
        <dsp:cNvPr id="0" name=""/>
        <dsp:cNvSpPr/>
      </dsp:nvSpPr>
      <dsp:spPr>
        <a:xfrm>
          <a:off x="0" y="32715"/>
          <a:ext cx="10515600" cy="857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39551-CB42-4E26-95A2-B9A9E95523A9}">
      <dsp:nvSpPr>
        <dsp:cNvPr id="0" name=""/>
        <dsp:cNvSpPr/>
      </dsp:nvSpPr>
      <dsp:spPr>
        <a:xfrm>
          <a:off x="179385" y="298332"/>
          <a:ext cx="326473" cy="3261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F25D88-40EE-44B9-8CD3-BF8ADCD16C2D}">
      <dsp:nvSpPr>
        <dsp:cNvPr id="0" name=""/>
        <dsp:cNvSpPr/>
      </dsp:nvSpPr>
      <dsp:spPr>
        <a:xfrm>
          <a:off x="685244" y="148125"/>
          <a:ext cx="9819802" cy="61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21" tIns="64721" rIns="64721" bIns="64721" numCol="1" spcCol="1270" anchor="ctr" anchorCtr="0">
          <a:noAutofit/>
        </a:bodyPr>
        <a:lstStyle/>
        <a:p>
          <a:pPr marL="0" lvl="0" indent="0" algn="l" defTabSz="711200" rtl="0">
            <a:lnSpc>
              <a:spcPct val="100000"/>
            </a:lnSpc>
            <a:spcBef>
              <a:spcPct val="0"/>
            </a:spcBef>
            <a:spcAft>
              <a:spcPct val="35000"/>
            </a:spcAft>
            <a:buNone/>
          </a:pPr>
          <a:r>
            <a:rPr lang="en-GB" sz="1600" kern="1200" dirty="0"/>
            <a:t>Decide on a work sector you would like to gain experience from… remember you cannot use your part time job (paid employment)</a:t>
          </a:r>
          <a:r>
            <a:rPr lang="en-GB" sz="1600" kern="1200" dirty="0">
              <a:latin typeface="Calibri Light" panose="020F0302020204030204"/>
            </a:rPr>
            <a:t> </a:t>
          </a:r>
          <a:endParaRPr lang="en-US" sz="1600" kern="1200" dirty="0"/>
        </a:p>
      </dsp:txBody>
      <dsp:txXfrm>
        <a:off x="685244" y="148125"/>
        <a:ext cx="9819802" cy="611540"/>
      </dsp:txXfrm>
    </dsp:sp>
    <dsp:sp modelId="{23FE6387-64BA-425C-9AB0-E8086F8B795F}">
      <dsp:nvSpPr>
        <dsp:cNvPr id="0" name=""/>
        <dsp:cNvSpPr/>
      </dsp:nvSpPr>
      <dsp:spPr>
        <a:xfrm>
          <a:off x="0" y="1042990"/>
          <a:ext cx="10515600" cy="5930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56418-5566-4D32-84BD-C6FA5132F40A}">
      <dsp:nvSpPr>
        <dsp:cNvPr id="0" name=""/>
        <dsp:cNvSpPr/>
      </dsp:nvSpPr>
      <dsp:spPr>
        <a:xfrm>
          <a:off x="179385" y="1176417"/>
          <a:ext cx="326473" cy="326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B3A8FE-2F8E-47A2-839D-5544E25ABD9F}">
      <dsp:nvSpPr>
        <dsp:cNvPr id="0" name=""/>
        <dsp:cNvSpPr/>
      </dsp:nvSpPr>
      <dsp:spPr>
        <a:xfrm>
          <a:off x="685244" y="1009429"/>
          <a:ext cx="9819802" cy="61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21" tIns="64721" rIns="64721" bIns="64721" numCol="1" spcCol="1270" anchor="ctr" anchorCtr="0">
          <a:noAutofit/>
        </a:bodyPr>
        <a:lstStyle/>
        <a:p>
          <a:pPr marL="0" lvl="0" indent="0" algn="l" defTabSz="711200">
            <a:lnSpc>
              <a:spcPct val="100000"/>
            </a:lnSpc>
            <a:spcBef>
              <a:spcPct val="0"/>
            </a:spcBef>
            <a:spcAft>
              <a:spcPct val="35000"/>
            </a:spcAft>
            <a:buNone/>
          </a:pPr>
          <a:r>
            <a:rPr lang="en-GB" sz="1600" kern="1200" dirty="0"/>
            <a:t>Make a list of potential careers / work environments that you might be interested in</a:t>
          </a:r>
          <a:endParaRPr lang="en-US" sz="1600" kern="1200" dirty="0"/>
        </a:p>
      </dsp:txBody>
      <dsp:txXfrm>
        <a:off x="685244" y="1009429"/>
        <a:ext cx="9819802" cy="611540"/>
      </dsp:txXfrm>
    </dsp:sp>
    <dsp:sp modelId="{3E5B007C-DA43-48AB-B032-E8D7654950E9}">
      <dsp:nvSpPr>
        <dsp:cNvPr id="0" name=""/>
        <dsp:cNvSpPr/>
      </dsp:nvSpPr>
      <dsp:spPr>
        <a:xfrm>
          <a:off x="0" y="1807416"/>
          <a:ext cx="10515600" cy="5930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37AE9-4559-45DF-AF23-A98B1794C4CC}">
      <dsp:nvSpPr>
        <dsp:cNvPr id="0" name=""/>
        <dsp:cNvSpPr/>
      </dsp:nvSpPr>
      <dsp:spPr>
        <a:xfrm>
          <a:off x="179385" y="1940843"/>
          <a:ext cx="326473" cy="326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041BE3-3D5D-442E-B5C5-38B2079F324A}">
      <dsp:nvSpPr>
        <dsp:cNvPr id="0" name=""/>
        <dsp:cNvSpPr/>
      </dsp:nvSpPr>
      <dsp:spPr>
        <a:xfrm>
          <a:off x="685244" y="1786453"/>
          <a:ext cx="9819802" cy="61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21" tIns="64721" rIns="64721" bIns="64721" numCol="1" spcCol="1270" anchor="ctr" anchorCtr="0">
          <a:noAutofit/>
        </a:bodyPr>
        <a:lstStyle/>
        <a:p>
          <a:pPr marL="0" lvl="0" indent="0" algn="l" defTabSz="711200">
            <a:lnSpc>
              <a:spcPct val="100000"/>
            </a:lnSpc>
            <a:spcBef>
              <a:spcPct val="0"/>
            </a:spcBef>
            <a:spcAft>
              <a:spcPct val="35000"/>
            </a:spcAft>
            <a:buNone/>
          </a:pPr>
          <a:r>
            <a:rPr lang="en-GB" sz="1600" kern="1200" dirty="0"/>
            <a:t>Do some research on the internet, see if you can find any potential employers in the area</a:t>
          </a:r>
          <a:endParaRPr lang="en-US" sz="1600" kern="1200" dirty="0"/>
        </a:p>
      </dsp:txBody>
      <dsp:txXfrm>
        <a:off x="685244" y="1786453"/>
        <a:ext cx="9819802" cy="611540"/>
      </dsp:txXfrm>
    </dsp:sp>
    <dsp:sp modelId="{8D9587F9-25F9-45DF-A99F-4D6F1C9B567E}">
      <dsp:nvSpPr>
        <dsp:cNvPr id="0" name=""/>
        <dsp:cNvSpPr/>
      </dsp:nvSpPr>
      <dsp:spPr>
        <a:xfrm>
          <a:off x="0" y="2571842"/>
          <a:ext cx="10515600" cy="9885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882C6-CB9F-4CF3-89CA-28A76B89ABD8}">
      <dsp:nvSpPr>
        <dsp:cNvPr id="0" name=""/>
        <dsp:cNvSpPr/>
      </dsp:nvSpPr>
      <dsp:spPr>
        <a:xfrm>
          <a:off x="179385" y="2903035"/>
          <a:ext cx="326473" cy="3261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86BAE6-E442-4196-8FC9-B4199B0FE9B6}">
      <dsp:nvSpPr>
        <dsp:cNvPr id="0" name=""/>
        <dsp:cNvSpPr/>
      </dsp:nvSpPr>
      <dsp:spPr>
        <a:xfrm>
          <a:off x="685244" y="2748644"/>
          <a:ext cx="9819802" cy="61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21" tIns="64721" rIns="64721" bIns="64721" numCol="1" spcCol="1270" anchor="ctr" anchorCtr="0">
          <a:noAutofit/>
        </a:bodyPr>
        <a:lstStyle/>
        <a:p>
          <a:pPr marL="0" lvl="0" indent="0" algn="l" defTabSz="711200">
            <a:lnSpc>
              <a:spcPct val="100000"/>
            </a:lnSpc>
            <a:spcBef>
              <a:spcPct val="0"/>
            </a:spcBef>
            <a:spcAft>
              <a:spcPct val="35000"/>
            </a:spcAft>
            <a:buNone/>
          </a:pPr>
          <a:r>
            <a:rPr lang="en-US" sz="1600" kern="1200" dirty="0"/>
            <a:t>Have you got any links that might help you here – family, friends or </a:t>
          </a:r>
          <a:r>
            <a:rPr lang="en-US" sz="1600" kern="1200" dirty="0" err="1"/>
            <a:t>neighbours</a:t>
          </a:r>
          <a:r>
            <a:rPr lang="en-US" sz="1600" kern="1200" dirty="0"/>
            <a:t>? (Note this is not an excuse to just do something because it’s easier to help your auntie with her dog grooming business even though you are actually interested in mechanical engineering)</a:t>
          </a:r>
        </a:p>
      </dsp:txBody>
      <dsp:txXfrm>
        <a:off x="685244" y="2748644"/>
        <a:ext cx="9819802" cy="611540"/>
      </dsp:txXfrm>
    </dsp:sp>
    <dsp:sp modelId="{D07433A1-E682-470B-BC59-F8E29D667A9F}">
      <dsp:nvSpPr>
        <dsp:cNvPr id="0" name=""/>
        <dsp:cNvSpPr/>
      </dsp:nvSpPr>
      <dsp:spPr>
        <a:xfrm>
          <a:off x="0" y="3713268"/>
          <a:ext cx="10515600" cy="59300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17269-B735-4915-BE08-BB82B7BC6BC6}">
      <dsp:nvSpPr>
        <dsp:cNvPr id="0" name=""/>
        <dsp:cNvSpPr/>
      </dsp:nvSpPr>
      <dsp:spPr>
        <a:xfrm>
          <a:off x="179385" y="3846695"/>
          <a:ext cx="326473" cy="326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F4C587-50DB-4977-BE01-45580AA6D498}">
      <dsp:nvSpPr>
        <dsp:cNvPr id="0" name=""/>
        <dsp:cNvSpPr/>
      </dsp:nvSpPr>
      <dsp:spPr>
        <a:xfrm>
          <a:off x="685244" y="3691472"/>
          <a:ext cx="9819802" cy="61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21" tIns="64721" rIns="64721" bIns="64721" numCol="1" spcCol="1270" anchor="ctr" anchorCtr="0">
          <a:noAutofit/>
        </a:bodyPr>
        <a:lstStyle/>
        <a:p>
          <a:pPr marL="0" lvl="0" indent="0" algn="l" defTabSz="711200" rtl="0">
            <a:lnSpc>
              <a:spcPct val="100000"/>
            </a:lnSpc>
            <a:spcBef>
              <a:spcPct val="0"/>
            </a:spcBef>
            <a:spcAft>
              <a:spcPct val="35000"/>
            </a:spcAft>
            <a:buNone/>
          </a:pPr>
          <a:r>
            <a:rPr lang="en-GB" sz="1600" kern="1200" dirty="0"/>
            <a:t>Make contact with your potential work experience employer – via email, </a:t>
          </a:r>
          <a:r>
            <a:rPr lang="en-GB" sz="1600" kern="1200" dirty="0">
              <a:latin typeface="Calibri Light" panose="020F0302020204030204"/>
            </a:rPr>
            <a:t>face to face</a:t>
          </a:r>
          <a:r>
            <a:rPr lang="en-GB" sz="1600" kern="1200" dirty="0"/>
            <a:t>, letter, phone call.</a:t>
          </a:r>
          <a:r>
            <a:rPr lang="en-GB" sz="1600" kern="1200" dirty="0">
              <a:latin typeface="Calibri Light" panose="020F0302020204030204"/>
            </a:rPr>
            <a:t> </a:t>
          </a:r>
          <a:endParaRPr lang="en-US" sz="1600" kern="1200" dirty="0"/>
        </a:p>
      </dsp:txBody>
      <dsp:txXfrm>
        <a:off x="685244" y="3691472"/>
        <a:ext cx="9819802" cy="611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2DB31-B615-4CA7-96D3-ED0BD2EBEFA0}">
      <dsp:nvSpPr>
        <dsp:cNvPr id="0" name=""/>
        <dsp:cNvSpPr/>
      </dsp:nvSpPr>
      <dsp:spPr>
        <a:xfrm>
          <a:off x="0" y="104250"/>
          <a:ext cx="10515600" cy="9983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 Make a list of potential careers / work environments that you might be interested in</a:t>
          </a:r>
        </a:p>
      </dsp:txBody>
      <dsp:txXfrm>
        <a:off x="48737" y="152987"/>
        <a:ext cx="10418126" cy="900901"/>
      </dsp:txXfrm>
    </dsp:sp>
    <dsp:sp modelId="{AE1D6689-22BC-4DF2-8716-F45F489CDF9C}">
      <dsp:nvSpPr>
        <dsp:cNvPr id="0" name=""/>
        <dsp:cNvSpPr/>
      </dsp:nvSpPr>
      <dsp:spPr>
        <a:xfrm>
          <a:off x="0" y="1154466"/>
          <a:ext cx="10515600" cy="99837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2. Do some research on the internet, see if you can find any potential employers in the area</a:t>
          </a:r>
        </a:p>
      </dsp:txBody>
      <dsp:txXfrm>
        <a:off x="48737" y="1203203"/>
        <a:ext cx="10418126" cy="900901"/>
      </dsp:txXfrm>
    </dsp:sp>
    <dsp:sp modelId="{646DE2A3-68D8-4FE9-9E3D-2F0012CAFAE8}">
      <dsp:nvSpPr>
        <dsp:cNvPr id="0" name=""/>
        <dsp:cNvSpPr/>
      </dsp:nvSpPr>
      <dsp:spPr>
        <a:xfrm>
          <a:off x="0" y="2204682"/>
          <a:ext cx="10515600" cy="99837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3. Have you got any links that might help you here – family, friends or neighbours? (Note this is not an excuse to just do something because it’s easier to help your auntie with her dog grooming business even though you are actually interested in mechanical engineering)</a:t>
          </a:r>
        </a:p>
      </dsp:txBody>
      <dsp:txXfrm>
        <a:off x="48737" y="2253419"/>
        <a:ext cx="10418126" cy="900901"/>
      </dsp:txXfrm>
    </dsp:sp>
    <dsp:sp modelId="{843646A4-B7E8-40E5-88F2-C9935BDA9D61}">
      <dsp:nvSpPr>
        <dsp:cNvPr id="0" name=""/>
        <dsp:cNvSpPr/>
      </dsp:nvSpPr>
      <dsp:spPr>
        <a:xfrm>
          <a:off x="0" y="3254897"/>
          <a:ext cx="10515600" cy="9983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4. Using the approach outlined on the previous slides to see if they will take you</a:t>
          </a:r>
        </a:p>
      </dsp:txBody>
      <dsp:txXfrm>
        <a:off x="48737" y="3303634"/>
        <a:ext cx="10418126" cy="9009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C4485-E8F1-4716-999D-D2D387A4084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4A2B9-FD8F-4D1F-AF64-A1D2012E18B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1FC45-F869-4B2B-8114-80DB21A8301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Research potential work experience settings: </a:t>
          </a:r>
          <a:r>
            <a:rPr lang="en-GB" sz="2500" b="1" kern="1200" dirty="0"/>
            <a:t>31</a:t>
          </a:r>
          <a:r>
            <a:rPr lang="en-GB" sz="2500" b="1" kern="1200" baseline="30000" dirty="0"/>
            <a:t>st</a:t>
          </a:r>
          <a:r>
            <a:rPr lang="en-GB" sz="2500" b="1" kern="1200" dirty="0"/>
            <a:t> March </a:t>
          </a:r>
          <a:endParaRPr lang="en-US" sz="2500" kern="1200" dirty="0"/>
        </a:p>
      </dsp:txBody>
      <dsp:txXfrm>
        <a:off x="1435590" y="531"/>
        <a:ext cx="9080009" cy="1242935"/>
      </dsp:txXfrm>
    </dsp:sp>
    <dsp:sp modelId="{5B87A410-0FD1-4CAC-BBF0-024C96663D8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EE8FB-F9B2-4A2D-AD16-2D215929A0F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2BF5B-AAEC-4B5B-9839-7E6AD1F7E9B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GB" sz="2500" kern="1200" dirty="0"/>
            <a:t>Make contact with potential employers by: </a:t>
          </a:r>
          <a:r>
            <a:rPr lang="en-GB" sz="2500" b="1" kern="1200" dirty="0"/>
            <a:t>15</a:t>
          </a:r>
          <a:r>
            <a:rPr lang="en-GB" sz="2500" b="1" kern="1200" baseline="30000" dirty="0"/>
            <a:t>th</a:t>
          </a:r>
          <a:r>
            <a:rPr lang="en-GB" sz="2500" b="1" kern="1200" dirty="0"/>
            <a:t> April</a:t>
          </a:r>
          <a:r>
            <a:rPr lang="en-GB" sz="2500" b="1" kern="1200" dirty="0">
              <a:latin typeface="Calibri Light" panose="020F0302020204030204"/>
            </a:rPr>
            <a:t> </a:t>
          </a:r>
          <a:endParaRPr lang="en-US" sz="2500" kern="1200" dirty="0"/>
        </a:p>
      </dsp:txBody>
      <dsp:txXfrm>
        <a:off x="1435590" y="1554201"/>
        <a:ext cx="9080009" cy="1242935"/>
      </dsp:txXfrm>
    </dsp:sp>
    <dsp:sp modelId="{2C1BFFE5-5717-4ED8-9A4E-E0A24BC838C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BE05E-E620-4106-849B-EBE4479CDA9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1565A-0AE4-4492-B2B4-AFBAEAA5ADF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GB" sz="2500" kern="1200" dirty="0"/>
            <a:t>Return</a:t>
          </a:r>
          <a:r>
            <a:rPr lang="en-GB" sz="2500" kern="1200" dirty="0">
              <a:latin typeface="Calibri Light" panose="020F0302020204030204"/>
            </a:rPr>
            <a:t> the </a:t>
          </a:r>
          <a:r>
            <a:rPr lang="en-GB" sz="2500" kern="1200" dirty="0"/>
            <a:t>employers </a:t>
          </a:r>
          <a:r>
            <a:rPr lang="en-GB" sz="2500" kern="1200" dirty="0">
              <a:latin typeface="Calibri Light" panose="020F0302020204030204"/>
            </a:rPr>
            <a:t>pack to Sixth Form reception</a:t>
          </a:r>
          <a:r>
            <a:rPr lang="en-GB" sz="2500" kern="1200" dirty="0"/>
            <a:t> by: </a:t>
          </a:r>
          <a:r>
            <a:rPr lang="en-GB" sz="2500" b="1" kern="1200" dirty="0"/>
            <a:t>24</a:t>
          </a:r>
          <a:r>
            <a:rPr lang="en-GB" sz="2500" b="1" kern="1200" baseline="30000" dirty="0"/>
            <a:t>th</a:t>
          </a:r>
          <a:r>
            <a:rPr lang="en-GB" sz="2500" b="1" kern="1200" dirty="0"/>
            <a:t> May</a:t>
          </a:r>
          <a:r>
            <a:rPr lang="en-GB" sz="2500" b="1" kern="1200" dirty="0">
              <a:latin typeface="Calibri Light" panose="020F0302020204030204"/>
            </a:rPr>
            <a:t> </a:t>
          </a:r>
          <a:endParaRPr lang="en-US" sz="25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F006-0BB9-158A-73AB-13E0C25C13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A68EF4-4B53-1782-FCE5-7082EDEAE1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4EB0C2-3409-E688-4988-00788A669325}"/>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5" name="Footer Placeholder 4">
            <a:extLst>
              <a:ext uri="{FF2B5EF4-FFF2-40B4-BE49-F238E27FC236}">
                <a16:creationId xmlns:a16="http://schemas.microsoft.com/office/drawing/2014/main" id="{B66252B7-9265-8288-3D6C-FF965ECB39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924540-397C-F8C9-EA37-0EF60CCEFCED}"/>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159801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A699-E03E-734A-BEA6-CAEA783906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BD0EE5-B574-32CA-9790-1AAF1C638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478446-E20D-2159-D087-D4E342D10EE7}"/>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5" name="Footer Placeholder 4">
            <a:extLst>
              <a:ext uri="{FF2B5EF4-FFF2-40B4-BE49-F238E27FC236}">
                <a16:creationId xmlns:a16="http://schemas.microsoft.com/office/drawing/2014/main" id="{24061BC3-F2A0-23CC-0268-D66CBDA69B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6D5541-9E11-0EC5-8720-BD24E2BC6C2F}"/>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409752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1C50F-CA13-48C4-27FE-0F26DC7135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EB9903-876D-EBBD-BD3C-B16A6CA703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546BDF-4779-2F03-0BE3-7DE51158359E}"/>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5" name="Footer Placeholder 4">
            <a:extLst>
              <a:ext uri="{FF2B5EF4-FFF2-40B4-BE49-F238E27FC236}">
                <a16:creationId xmlns:a16="http://schemas.microsoft.com/office/drawing/2014/main" id="{AF77C753-F60C-8C9B-CE62-41D8EA010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A26BA4-EEB0-5A7C-1594-F02E4C758673}"/>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133981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7D5B-4A6A-ADF8-41D3-380116CCD3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76254C-0DE2-729B-C6FA-BF132A50AF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163FB-CA05-B91A-2E3D-FCF1E389BD35}"/>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5" name="Footer Placeholder 4">
            <a:extLst>
              <a:ext uri="{FF2B5EF4-FFF2-40B4-BE49-F238E27FC236}">
                <a16:creationId xmlns:a16="http://schemas.microsoft.com/office/drawing/2014/main" id="{827E0A2D-A333-231D-041F-ED810EB5A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73AAB-47CE-227C-E82D-2D3970CDEC31}"/>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411402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B9D1-4B97-E84E-42B3-4B1C44538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A04E1B-7DC6-5F44-A5AD-1CCAF69E6B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C7120-4F0B-B8AB-8BBF-4371C8ADE91E}"/>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5" name="Footer Placeholder 4">
            <a:extLst>
              <a:ext uri="{FF2B5EF4-FFF2-40B4-BE49-F238E27FC236}">
                <a16:creationId xmlns:a16="http://schemas.microsoft.com/office/drawing/2014/main" id="{99FDC60D-F104-C161-70A1-5F7C2D7AD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1B2DDA-D4E7-54F6-6250-0E19B9B1C222}"/>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37533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1F1F-0DF3-DED4-1479-7D413F1927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E21412-482A-86DE-C3FB-9A42212DD2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96759E-9035-5BC3-306F-A85D1CE142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F65DAA-57BC-1BCF-8166-013F75083ABC}"/>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6" name="Footer Placeholder 5">
            <a:extLst>
              <a:ext uri="{FF2B5EF4-FFF2-40B4-BE49-F238E27FC236}">
                <a16:creationId xmlns:a16="http://schemas.microsoft.com/office/drawing/2014/main" id="{BA951BAF-ADEB-6FC0-FB98-76CFE6CF63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384BA1-CB9D-CE50-AF89-EC1DF6CF17A3}"/>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253925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541B-2CE0-614C-5D06-9C73DA879B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F19FE7-9455-3500-F14D-1061083A2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BFD7A-9C28-6210-0FEB-C9F5584340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CBCFB0-E048-C37D-3C0A-42F870EE5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DC47F0-1E89-4BF2-C1CC-DC063FE27D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F1B833-D11C-6844-52E4-B0FC4CD240C3}"/>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8" name="Footer Placeholder 7">
            <a:extLst>
              <a:ext uri="{FF2B5EF4-FFF2-40B4-BE49-F238E27FC236}">
                <a16:creationId xmlns:a16="http://schemas.microsoft.com/office/drawing/2014/main" id="{875AB708-C5FC-B64C-7779-80021C1D24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838444-11E9-8225-F4B2-8E87F5B3425D}"/>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17315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5FA1-57C2-E9C3-5D81-8419938ECA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081B79-E9C9-43EF-1E69-3658E3F00809}"/>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4" name="Footer Placeholder 3">
            <a:extLst>
              <a:ext uri="{FF2B5EF4-FFF2-40B4-BE49-F238E27FC236}">
                <a16:creationId xmlns:a16="http://schemas.microsoft.com/office/drawing/2014/main" id="{FA927355-5F89-2AF0-7D9B-DBD405D3EE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D711F3-B82D-5226-EB81-02A8F14200F6}"/>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400514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C52F0-A1A1-F194-9CA4-60F3F3DDE093}"/>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3" name="Footer Placeholder 2">
            <a:extLst>
              <a:ext uri="{FF2B5EF4-FFF2-40B4-BE49-F238E27FC236}">
                <a16:creationId xmlns:a16="http://schemas.microsoft.com/office/drawing/2014/main" id="{DCBDFE27-F352-6092-B169-213A1D6EB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28F4B4-E67C-50CE-8A08-6ED190AE042D}"/>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207519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80E6-5AD7-6501-2173-8662C1A3A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2C7A8B-8A17-434D-3224-8CD6EFA7A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8BAD5A-05A9-7701-C31D-83BEFC8DF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B32E8-8869-6D0B-D97E-51F2307209FE}"/>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6" name="Footer Placeholder 5">
            <a:extLst>
              <a:ext uri="{FF2B5EF4-FFF2-40B4-BE49-F238E27FC236}">
                <a16:creationId xmlns:a16="http://schemas.microsoft.com/office/drawing/2014/main" id="{E64DE88C-2156-C2CD-3CDC-DEF92AC30D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630EDF-C169-B563-A099-8518E628FB87}"/>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226871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B6D0-084B-B3D5-277D-CD2BC67C0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92A1E1-DA24-A776-4050-3AD5A06C2E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1A1DDD-D2BC-BBA9-5462-3ABC9FEA1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608B0-9072-3003-988D-2DD399B10BD0}"/>
              </a:ext>
            </a:extLst>
          </p:cNvPr>
          <p:cNvSpPr>
            <a:spLocks noGrp="1"/>
          </p:cNvSpPr>
          <p:nvPr>
            <p:ph type="dt" sz="half" idx="10"/>
          </p:nvPr>
        </p:nvSpPr>
        <p:spPr/>
        <p:txBody>
          <a:bodyPr/>
          <a:lstStyle/>
          <a:p>
            <a:fld id="{7CD4F831-E903-4E00-83EC-D8C2F43F61B4}" type="datetimeFigureOut">
              <a:rPr lang="en-GB" smtClean="0"/>
              <a:t>22/03/2024</a:t>
            </a:fld>
            <a:endParaRPr lang="en-GB"/>
          </a:p>
        </p:txBody>
      </p:sp>
      <p:sp>
        <p:nvSpPr>
          <p:cNvPr id="6" name="Footer Placeholder 5">
            <a:extLst>
              <a:ext uri="{FF2B5EF4-FFF2-40B4-BE49-F238E27FC236}">
                <a16:creationId xmlns:a16="http://schemas.microsoft.com/office/drawing/2014/main" id="{CF311BB8-E734-2A82-27A0-DB460CADC1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3B85BE-E42B-8216-7F2A-814207FB9B95}"/>
              </a:ext>
            </a:extLst>
          </p:cNvPr>
          <p:cNvSpPr>
            <a:spLocks noGrp="1"/>
          </p:cNvSpPr>
          <p:nvPr>
            <p:ph type="sldNum" sz="quarter" idx="12"/>
          </p:nvPr>
        </p:nvSpPr>
        <p:spPr/>
        <p:txBody>
          <a:bodyPr/>
          <a:lstStyle/>
          <a:p>
            <a:fld id="{D170AEB5-3B0A-4C2A-91E7-72AE945FE290}" type="slidenum">
              <a:rPr lang="en-GB" smtClean="0"/>
              <a:t>‹#›</a:t>
            </a:fld>
            <a:endParaRPr lang="en-GB"/>
          </a:p>
        </p:txBody>
      </p:sp>
    </p:spTree>
    <p:extLst>
      <p:ext uri="{BB962C8B-B14F-4D97-AF65-F5344CB8AC3E}">
        <p14:creationId xmlns:p14="http://schemas.microsoft.com/office/powerpoint/2010/main" val="30700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E23437-7F4B-F97E-C075-E4E0FDB09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2D8446-F5CC-B9CB-D018-D36F40543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C7934-425F-E503-2C32-6FD1F427A5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4F831-E903-4E00-83EC-D8C2F43F61B4}" type="datetimeFigureOut">
              <a:rPr lang="en-GB" smtClean="0"/>
              <a:t>22/03/2024</a:t>
            </a:fld>
            <a:endParaRPr lang="en-GB"/>
          </a:p>
        </p:txBody>
      </p:sp>
      <p:sp>
        <p:nvSpPr>
          <p:cNvPr id="5" name="Footer Placeholder 4">
            <a:extLst>
              <a:ext uri="{FF2B5EF4-FFF2-40B4-BE49-F238E27FC236}">
                <a16:creationId xmlns:a16="http://schemas.microsoft.com/office/drawing/2014/main" id="{FECF7CD4-08FF-CC7F-F04C-2F5C1A169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7E757B-485A-B9A9-32CB-655B8AB632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0AEB5-3B0A-4C2A-91E7-72AE945FE290}" type="slidenum">
              <a:rPr lang="en-GB" smtClean="0"/>
              <a:t>‹#›</a:t>
            </a:fld>
            <a:endParaRPr lang="en-GB"/>
          </a:p>
        </p:txBody>
      </p:sp>
    </p:spTree>
    <p:extLst>
      <p:ext uri="{BB962C8B-B14F-4D97-AF65-F5344CB8AC3E}">
        <p14:creationId xmlns:p14="http://schemas.microsoft.com/office/powerpoint/2010/main" val="30290565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6.xml"/><Relationship Id="rId7" Type="http://schemas.openxmlformats.org/officeDocument/2006/relationships/image" Target="../media/image2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7.svg"/><Relationship Id="rId4" Type="http://schemas.openxmlformats.org/officeDocument/2006/relationships/diagramQuickStyle" Target="../diagrams/quickStyle6.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riting an appointment on a paper agenda">
            <a:extLst>
              <a:ext uri="{FF2B5EF4-FFF2-40B4-BE49-F238E27FC236}">
                <a16:creationId xmlns:a16="http://schemas.microsoft.com/office/drawing/2014/main" id="{7B1BDDBB-4507-E935-3D3E-A305C8C83CFA}"/>
              </a:ext>
            </a:extLst>
          </p:cNvPr>
          <p:cNvPicPr>
            <a:picLocks noChangeAspect="1"/>
          </p:cNvPicPr>
          <p:nvPr/>
        </p:nvPicPr>
        <p:blipFill rotWithShape="1">
          <a:blip r:embed="rId2"/>
          <a:srcRect t="23391" r="9091"/>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75233F-A714-4988-F9AA-2F22F315EB80}"/>
              </a:ext>
            </a:extLst>
          </p:cNvPr>
          <p:cNvSpPr>
            <a:spLocks noGrp="1"/>
          </p:cNvSpPr>
          <p:nvPr>
            <p:ph type="ctrTitle"/>
          </p:nvPr>
        </p:nvSpPr>
        <p:spPr>
          <a:xfrm>
            <a:off x="404553" y="3091928"/>
            <a:ext cx="9078562" cy="2387600"/>
          </a:xfrm>
        </p:spPr>
        <p:txBody>
          <a:bodyPr>
            <a:normAutofit/>
          </a:bodyPr>
          <a:lstStyle/>
          <a:p>
            <a:pPr algn="l"/>
            <a:r>
              <a:rPr lang="en-GB" sz="6600" dirty="0">
                <a:solidFill>
                  <a:schemeClr val="bg1"/>
                </a:solidFill>
              </a:rPr>
              <a:t>Progression week </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A3A98B-B41E-F0D5-2F72-F6F73BE55C84}"/>
              </a:ext>
            </a:extLst>
          </p:cNvPr>
          <p:cNvSpPr>
            <a:spLocks noGrp="1"/>
          </p:cNvSpPr>
          <p:nvPr>
            <p:ph type="subTitle" idx="1"/>
          </p:nvPr>
        </p:nvSpPr>
        <p:spPr>
          <a:xfrm>
            <a:off x="404553" y="5624945"/>
            <a:ext cx="9078562" cy="592975"/>
          </a:xfrm>
        </p:spPr>
        <p:txBody>
          <a:bodyPr anchor="ctr">
            <a:normAutofit/>
          </a:bodyPr>
          <a:lstStyle/>
          <a:p>
            <a:pPr algn="l"/>
            <a:r>
              <a:rPr lang="en-GB" dirty="0">
                <a:solidFill>
                  <a:schemeClr val="bg1"/>
                </a:solidFill>
              </a:rPr>
              <a:t>WB 24th June 2024 </a:t>
            </a:r>
          </a:p>
        </p:txBody>
      </p:sp>
      <p:pic>
        <p:nvPicPr>
          <p:cNvPr id="6" name="Picture 5" descr="A black and white logo&#10;&#10;Description automatically generated">
            <a:extLst>
              <a:ext uri="{FF2B5EF4-FFF2-40B4-BE49-F238E27FC236}">
                <a16:creationId xmlns:a16="http://schemas.microsoft.com/office/drawing/2014/main" id="{0F9A2636-466C-4266-AF7D-FB0859695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7818" y="519708"/>
            <a:ext cx="2373745" cy="694078"/>
          </a:xfrm>
          <a:prstGeom prst="rect">
            <a:avLst/>
          </a:prstGeom>
        </p:spPr>
      </p:pic>
    </p:spTree>
    <p:extLst>
      <p:ext uri="{BB962C8B-B14F-4D97-AF65-F5344CB8AC3E}">
        <p14:creationId xmlns:p14="http://schemas.microsoft.com/office/powerpoint/2010/main" val="23969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98590-C97A-4E1B-B85E-7FFB68F32F4B}"/>
              </a:ext>
            </a:extLst>
          </p:cNvPr>
          <p:cNvSpPr>
            <a:spLocks noGrp="1"/>
          </p:cNvSpPr>
          <p:nvPr>
            <p:ph type="title"/>
          </p:nvPr>
        </p:nvSpPr>
        <p:spPr>
          <a:xfrm>
            <a:off x="841248" y="256032"/>
            <a:ext cx="10506456" cy="1014984"/>
          </a:xfrm>
        </p:spPr>
        <p:txBody>
          <a:bodyPr anchor="b">
            <a:normAutofit/>
          </a:bodyPr>
          <a:lstStyle/>
          <a:p>
            <a:r>
              <a:rPr lang="en-US" dirty="0"/>
              <a:t>Next steps</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AE1C375-F482-193B-5BEA-D40C33201398}"/>
              </a:ext>
            </a:extLst>
          </p:cNvPr>
          <p:cNvGraphicFramePr>
            <a:graphicFrameLocks noGrp="1"/>
          </p:cNvGraphicFramePr>
          <p:nvPr>
            <p:ph idx="1"/>
            <p:extLst>
              <p:ext uri="{D42A27DB-BD31-4B8C-83A1-F6EECF244321}">
                <p14:modId xmlns:p14="http://schemas.microsoft.com/office/powerpoint/2010/main" val="427148233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21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81CF-D4F5-7DAD-D69C-3A024C50014F}"/>
              </a:ext>
            </a:extLst>
          </p:cNvPr>
          <p:cNvSpPr>
            <a:spLocks noGrp="1"/>
          </p:cNvSpPr>
          <p:nvPr>
            <p:ph type="title"/>
          </p:nvPr>
        </p:nvSpPr>
        <p:spPr/>
        <p:txBody>
          <a:bodyPr/>
          <a:lstStyle/>
          <a:p>
            <a:r>
              <a:rPr lang="en-GB" dirty="0"/>
              <a:t>Deadline key dates </a:t>
            </a:r>
          </a:p>
        </p:txBody>
      </p:sp>
      <p:graphicFrame>
        <p:nvGraphicFramePr>
          <p:cNvPr id="5" name="Content Placeholder 2">
            <a:extLst>
              <a:ext uri="{FF2B5EF4-FFF2-40B4-BE49-F238E27FC236}">
                <a16:creationId xmlns:a16="http://schemas.microsoft.com/office/drawing/2014/main" id="{D1454BC7-CE21-686D-9A93-2FF01FB09B1C}"/>
              </a:ext>
            </a:extLst>
          </p:cNvPr>
          <p:cNvGraphicFramePr>
            <a:graphicFrameLocks noGrp="1"/>
          </p:cNvGraphicFramePr>
          <p:nvPr>
            <p:ph idx="1"/>
            <p:extLst>
              <p:ext uri="{D42A27DB-BD31-4B8C-83A1-F6EECF244321}">
                <p14:modId xmlns:p14="http://schemas.microsoft.com/office/powerpoint/2010/main" val="26442479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63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B6B46-64DF-6B02-B28F-543DD38EBF96}"/>
              </a:ext>
            </a:extLst>
          </p:cNvPr>
          <p:cNvSpPr>
            <a:spLocks noGrp="1"/>
          </p:cNvSpPr>
          <p:nvPr>
            <p:ph type="title"/>
          </p:nvPr>
        </p:nvSpPr>
        <p:spPr>
          <a:xfrm>
            <a:off x="841248" y="256032"/>
            <a:ext cx="10506456" cy="1014984"/>
          </a:xfrm>
        </p:spPr>
        <p:txBody>
          <a:bodyPr anchor="b">
            <a:normAutofit/>
          </a:bodyPr>
          <a:lstStyle/>
          <a:p>
            <a:r>
              <a:rPr lang="en-GB" dirty="0"/>
              <a:t>Student pack</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EEE92E2-C244-1EE5-013C-EBA92F2818D0}"/>
              </a:ext>
            </a:extLst>
          </p:cNvPr>
          <p:cNvGraphicFramePr>
            <a:graphicFrameLocks noGrp="1"/>
          </p:cNvGraphicFramePr>
          <p:nvPr>
            <p:ph idx="1"/>
            <p:extLst>
              <p:ext uri="{D42A27DB-BD31-4B8C-83A1-F6EECF244321}">
                <p14:modId xmlns:p14="http://schemas.microsoft.com/office/powerpoint/2010/main" val="84965726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up of a logo&#10;&#10;Description automatically generated">
            <a:extLst>
              <a:ext uri="{FF2B5EF4-FFF2-40B4-BE49-F238E27FC236}">
                <a16:creationId xmlns:a16="http://schemas.microsoft.com/office/drawing/2014/main" id="{58AF187F-CEA4-B9D4-D4CB-21E9878425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1483" y="3579056"/>
            <a:ext cx="2040531" cy="2886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933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B6B46-64DF-6B02-B28F-543DD38EBF96}"/>
              </a:ext>
            </a:extLst>
          </p:cNvPr>
          <p:cNvSpPr>
            <a:spLocks noGrp="1"/>
          </p:cNvSpPr>
          <p:nvPr>
            <p:ph type="title"/>
          </p:nvPr>
        </p:nvSpPr>
        <p:spPr>
          <a:xfrm>
            <a:off x="841248" y="256032"/>
            <a:ext cx="10506456" cy="1014984"/>
          </a:xfrm>
        </p:spPr>
        <p:txBody>
          <a:bodyPr anchor="b">
            <a:normAutofit/>
          </a:bodyPr>
          <a:lstStyle/>
          <a:p>
            <a:r>
              <a:rPr lang="en-GB" dirty="0"/>
              <a:t>Employer pack</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EEE92E2-C244-1EE5-013C-EBA92F2818D0}"/>
              </a:ext>
            </a:extLst>
          </p:cNvPr>
          <p:cNvGraphicFramePr>
            <a:graphicFrameLocks noGrp="1"/>
          </p:cNvGraphicFramePr>
          <p:nvPr>
            <p:ph idx="1"/>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8AF187F-CEA4-B9D4-D4CB-21E98784256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071483" y="3579056"/>
            <a:ext cx="2040530" cy="2886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81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0F5F-F748-826E-C785-E7EDB480B90A}"/>
              </a:ext>
            </a:extLst>
          </p:cNvPr>
          <p:cNvSpPr>
            <a:spLocks noGrp="1"/>
          </p:cNvSpPr>
          <p:nvPr>
            <p:ph type="title"/>
          </p:nvPr>
        </p:nvSpPr>
        <p:spPr/>
        <p:txBody>
          <a:bodyPr/>
          <a:lstStyle/>
          <a:p>
            <a:r>
              <a:rPr lang="en-GB" dirty="0"/>
              <a:t>Completion</a:t>
            </a:r>
          </a:p>
        </p:txBody>
      </p:sp>
      <p:graphicFrame>
        <p:nvGraphicFramePr>
          <p:cNvPr id="5" name="Content Placeholder 2">
            <a:extLst>
              <a:ext uri="{FF2B5EF4-FFF2-40B4-BE49-F238E27FC236}">
                <a16:creationId xmlns:a16="http://schemas.microsoft.com/office/drawing/2014/main" id="{240395C1-FF74-0B0D-605E-0436D770BC93}"/>
              </a:ext>
            </a:extLst>
          </p:cNvPr>
          <p:cNvGraphicFramePr>
            <a:graphicFrameLocks noGrp="1"/>
          </p:cNvGraphicFramePr>
          <p:nvPr>
            <p:ph idx="1"/>
            <p:extLst>
              <p:ext uri="{D42A27DB-BD31-4B8C-83A1-F6EECF244321}">
                <p14:modId xmlns:p14="http://schemas.microsoft.com/office/powerpoint/2010/main" val="39126771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37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6EBC5-486A-3C6A-D74D-58B60814535F}"/>
              </a:ext>
            </a:extLst>
          </p:cNvPr>
          <p:cNvSpPr>
            <a:spLocks noGrp="1"/>
          </p:cNvSpPr>
          <p:nvPr>
            <p:ph type="title"/>
          </p:nvPr>
        </p:nvSpPr>
        <p:spPr>
          <a:xfrm>
            <a:off x="841248" y="256032"/>
            <a:ext cx="10506456" cy="1014984"/>
          </a:xfrm>
        </p:spPr>
        <p:txBody>
          <a:bodyPr anchor="b">
            <a:normAutofit/>
          </a:bodyPr>
          <a:lstStyle/>
          <a:p>
            <a:r>
              <a:rPr lang="en-GB" dirty="0"/>
              <a:t>What will this entail?</a:t>
            </a:r>
            <a:endParaRPr lang="en-GB"/>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6B7D47E-74C3-B209-DCD8-593BD889123F}"/>
              </a:ext>
            </a:extLst>
          </p:cNvPr>
          <p:cNvGraphicFramePr>
            <a:graphicFrameLocks noGrp="1"/>
          </p:cNvGraphicFramePr>
          <p:nvPr>
            <p:ph idx="1"/>
            <p:extLst>
              <p:ext uri="{D42A27DB-BD31-4B8C-83A1-F6EECF244321}">
                <p14:modId xmlns:p14="http://schemas.microsoft.com/office/powerpoint/2010/main" val="294137098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8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B6B46-64DF-6B02-B28F-543DD38EBF96}"/>
              </a:ext>
            </a:extLst>
          </p:cNvPr>
          <p:cNvSpPr>
            <a:spLocks noGrp="1"/>
          </p:cNvSpPr>
          <p:nvPr>
            <p:ph type="title"/>
          </p:nvPr>
        </p:nvSpPr>
        <p:spPr>
          <a:xfrm>
            <a:off x="841248" y="256032"/>
            <a:ext cx="10506456" cy="1014984"/>
          </a:xfrm>
        </p:spPr>
        <p:txBody>
          <a:bodyPr anchor="b">
            <a:normAutofit/>
          </a:bodyPr>
          <a:lstStyle/>
          <a:p>
            <a:r>
              <a:rPr lang="en-GB" dirty="0"/>
              <a:t>Planning ahead – Work experience (WEX)</a:t>
            </a:r>
            <a:endParaRPr lang="en-GB"/>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EEE92E2-C244-1EE5-013C-EBA92F2818D0}"/>
              </a:ext>
            </a:extLst>
          </p:cNvPr>
          <p:cNvGraphicFramePr>
            <a:graphicFrameLocks noGrp="1"/>
          </p:cNvGraphicFramePr>
          <p:nvPr>
            <p:ph idx="1"/>
            <p:extLst>
              <p:ext uri="{D42A27DB-BD31-4B8C-83A1-F6EECF244321}">
                <p14:modId xmlns:p14="http://schemas.microsoft.com/office/powerpoint/2010/main" val="64709540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89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D1E94-FFCB-4C9F-A563-E1404BB27B2A}"/>
              </a:ext>
            </a:extLst>
          </p:cNvPr>
          <p:cNvSpPr>
            <a:spLocks noGrp="1"/>
          </p:cNvSpPr>
          <p:nvPr>
            <p:ph type="title"/>
          </p:nvPr>
        </p:nvSpPr>
        <p:spPr>
          <a:xfrm>
            <a:off x="841248" y="256032"/>
            <a:ext cx="10506456" cy="1014984"/>
          </a:xfrm>
        </p:spPr>
        <p:txBody>
          <a:bodyPr anchor="b">
            <a:normAutofit/>
          </a:bodyPr>
          <a:lstStyle/>
          <a:p>
            <a:r>
              <a:rPr lang="en-US" dirty="0"/>
              <a:t>Work Experience – Why is this important?</a:t>
            </a:r>
            <a:endParaRPr lang="en-GB" dirty="0"/>
          </a:p>
        </p:txBody>
      </p:sp>
      <p:sp>
        <p:nvSpPr>
          <p:cNvPr id="16"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2">
            <a:extLst>
              <a:ext uri="{FF2B5EF4-FFF2-40B4-BE49-F238E27FC236}">
                <a16:creationId xmlns:a16="http://schemas.microsoft.com/office/drawing/2014/main" id="{108FCF65-6956-3FD7-FD40-203CD6636191}"/>
              </a:ext>
            </a:extLst>
          </p:cNvPr>
          <p:cNvGraphicFramePr>
            <a:graphicFrameLocks noGrp="1"/>
          </p:cNvGraphicFramePr>
          <p:nvPr>
            <p:ph idx="1"/>
            <p:extLst>
              <p:ext uri="{D42A27DB-BD31-4B8C-83A1-F6EECF244321}">
                <p14:modId xmlns:p14="http://schemas.microsoft.com/office/powerpoint/2010/main" val="30348617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69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6EBC5-486A-3C6A-D74D-58B60814535F}"/>
              </a:ext>
            </a:extLst>
          </p:cNvPr>
          <p:cNvSpPr>
            <a:spLocks noGrp="1"/>
          </p:cNvSpPr>
          <p:nvPr>
            <p:ph type="title"/>
          </p:nvPr>
        </p:nvSpPr>
        <p:spPr>
          <a:xfrm>
            <a:off x="841248" y="256032"/>
            <a:ext cx="10506456" cy="1014984"/>
          </a:xfrm>
        </p:spPr>
        <p:txBody>
          <a:bodyPr anchor="b">
            <a:normAutofit/>
          </a:bodyPr>
          <a:lstStyle/>
          <a:p>
            <a:r>
              <a:rPr lang="en-US" sz="4400" dirty="0"/>
              <a:t>Work Experience</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6B7D47E-74C3-B209-DCD8-593BD889123F}"/>
              </a:ext>
            </a:extLst>
          </p:cNvPr>
          <p:cNvGraphicFramePr>
            <a:graphicFrameLocks noGrp="1"/>
          </p:cNvGraphicFramePr>
          <p:nvPr>
            <p:ph idx="1"/>
            <p:extLst>
              <p:ext uri="{D42A27DB-BD31-4B8C-83A1-F6EECF244321}">
                <p14:modId xmlns:p14="http://schemas.microsoft.com/office/powerpoint/2010/main" val="87312303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2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6EBC5-486A-3C6A-D74D-58B60814535F}"/>
              </a:ext>
            </a:extLst>
          </p:cNvPr>
          <p:cNvSpPr>
            <a:spLocks noGrp="1"/>
          </p:cNvSpPr>
          <p:nvPr>
            <p:ph type="title"/>
          </p:nvPr>
        </p:nvSpPr>
        <p:spPr>
          <a:xfrm>
            <a:off x="841248" y="256032"/>
            <a:ext cx="10506456" cy="1014984"/>
          </a:xfrm>
        </p:spPr>
        <p:txBody>
          <a:bodyPr anchor="b">
            <a:normAutofit/>
          </a:bodyPr>
          <a:lstStyle/>
          <a:p>
            <a:r>
              <a:rPr lang="en-US" sz="4400" dirty="0"/>
              <a:t>Work Experience</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6B7D47E-74C3-B209-DCD8-593BD889123F}"/>
              </a:ext>
            </a:extLst>
          </p:cNvPr>
          <p:cNvGraphicFramePr>
            <a:graphicFrameLocks noGrp="1"/>
          </p:cNvGraphicFramePr>
          <p:nvPr>
            <p:ph idx="1"/>
            <p:extLst>
              <p:ext uri="{D42A27DB-BD31-4B8C-83A1-F6EECF244321}">
                <p14:modId xmlns:p14="http://schemas.microsoft.com/office/powerpoint/2010/main" val="42933621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106BB97-B5B8-270C-E83F-86CE3E0867CE}"/>
              </a:ext>
            </a:extLst>
          </p:cNvPr>
          <p:cNvSpPr txBox="1"/>
          <p:nvPr/>
        </p:nvSpPr>
        <p:spPr>
          <a:xfrm>
            <a:off x="863367" y="4949504"/>
            <a:ext cx="10484337" cy="1600438"/>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GB" sz="1400" b="1"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a:t>
            </a:r>
            <a:r>
              <a:rPr lang="en-GB" sz="14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hello@StarkIndustries.com</a:t>
            </a:r>
            <a:endParaRPr lang="en-GB" sz="1400" b="0" i="0" u="none" strike="noStrike" dirty="0">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GB" sz="1400" b="1"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Subject: </a:t>
            </a:r>
            <a:r>
              <a:rPr lang="en-GB" sz="14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Please can I join The Avengers for work experience</a:t>
            </a:r>
            <a:endParaRPr lang="en-GB" sz="1400" b="0" i="0" u="none" strike="noStrike" dirty="0">
              <a:solidFill>
                <a:schemeClr val="tx1"/>
              </a:solidFill>
              <a:effectLst/>
              <a:latin typeface="Arial" panose="020B0604020202020204" pitchFamily="34" charset="0"/>
            </a:endParaRPr>
          </a:p>
          <a:p>
            <a:pPr marL="0" algn="l" rtl="0" eaLnBrk="1" fontAlgn="t" latinLnBrk="0" hangingPunct="1">
              <a:spcBef>
                <a:spcPts val="0"/>
              </a:spcBef>
              <a:spcAft>
                <a:spcPts val="0"/>
              </a:spcAft>
            </a:pPr>
            <a:r>
              <a:rPr lang="en-US" sz="14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 Mr Stark,</a:t>
            </a:r>
            <a:endParaRPr lang="en-GB" sz="1400" b="0" i="0" u="none" strike="noStrike" dirty="0">
              <a:solidFill>
                <a:schemeClr val="tx1"/>
              </a:solidFill>
              <a:effectLst/>
              <a:latin typeface="Arial" panose="020B0604020202020204" pitchFamily="34" charset="0"/>
            </a:endParaRPr>
          </a:p>
          <a:p>
            <a:pPr marL="0" algn="l" rtl="0" eaLnBrk="1" fontAlgn="t" latinLnBrk="0" hangingPunct="1">
              <a:spcBef>
                <a:spcPts val="0"/>
              </a:spcBef>
              <a:spcAft>
                <a:spcPts val="0"/>
              </a:spcAft>
            </a:pPr>
            <a:r>
              <a:rPr lang="en-US" sz="14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My school has said that I have to do work experience. Do you think The Avengers would let me join?</a:t>
            </a:r>
            <a:endParaRPr lang="en-GB" sz="1400" b="0" i="0" u="none" strike="noStrike" dirty="0">
              <a:solidFill>
                <a:schemeClr val="tx1"/>
              </a:solidFill>
              <a:effectLst/>
              <a:latin typeface="Arial" panose="020B0604020202020204" pitchFamily="34" charset="0"/>
            </a:endParaRPr>
          </a:p>
          <a:p>
            <a:pPr marL="0" algn="l" rtl="0" eaLnBrk="1" fontAlgn="t" latinLnBrk="0" hangingPunct="1">
              <a:spcBef>
                <a:spcPts val="0"/>
              </a:spcBef>
              <a:spcAft>
                <a:spcPts val="0"/>
              </a:spcAft>
            </a:pPr>
            <a:r>
              <a:rPr lang="en-US" sz="14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If that would be cool with you, just email back soon.</a:t>
            </a:r>
            <a:endParaRPr lang="en-GB" sz="1400" b="0" i="0" u="none" strike="noStrike" dirty="0">
              <a:solidFill>
                <a:schemeClr val="tx1"/>
              </a:solidFill>
              <a:effectLst/>
              <a:latin typeface="Arial" panose="020B0604020202020204" pitchFamily="34" charset="0"/>
            </a:endParaRPr>
          </a:p>
          <a:p>
            <a:pPr marL="0" algn="l" rtl="0" eaLnBrk="1" fontAlgn="t" latinLnBrk="0" hangingPunct="1">
              <a:spcBef>
                <a:spcPts val="0"/>
              </a:spcBef>
              <a:spcAft>
                <a:spcPts val="0"/>
              </a:spcAft>
            </a:pPr>
            <a:r>
              <a:rPr lang="en-US" sz="14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Cheers,</a:t>
            </a:r>
            <a:endParaRPr lang="en-GB" sz="1400" b="0" i="0" u="none" strike="noStrike" dirty="0">
              <a:solidFill>
                <a:schemeClr val="tx1"/>
              </a:solidFill>
              <a:effectLst/>
              <a:latin typeface="Arial" panose="020B0604020202020204" pitchFamily="34" charset="0"/>
            </a:endParaRPr>
          </a:p>
          <a:p>
            <a:pPr marL="0" algn="l" rtl="0" eaLnBrk="1" fontAlgn="t" latinLnBrk="0" hangingPunct="1">
              <a:spcBef>
                <a:spcPts val="0"/>
              </a:spcBef>
              <a:spcAft>
                <a:spcPts val="0"/>
              </a:spcAft>
            </a:pPr>
            <a:r>
              <a:rPr lang="en-US" sz="14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Loki</a:t>
            </a:r>
            <a:endParaRPr lang="en-GB" sz="1400" b="0" i="0" u="none" strike="noStrike"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561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09DF07-91BD-442E-BB30-D9DEF205F536}"/>
              </a:ext>
            </a:extLst>
          </p:cNvPr>
          <p:cNvSpPr>
            <a:spLocks noGrp="1"/>
          </p:cNvSpPr>
          <p:nvPr>
            <p:ph type="title"/>
          </p:nvPr>
        </p:nvSpPr>
        <p:spPr>
          <a:xfrm>
            <a:off x="1115568" y="548640"/>
            <a:ext cx="10168128" cy="1179576"/>
          </a:xfrm>
        </p:spPr>
        <p:txBody>
          <a:bodyPr>
            <a:normAutofit/>
          </a:bodyPr>
          <a:lstStyle/>
          <a:p>
            <a:r>
              <a:rPr lang="en-US" sz="4000"/>
              <a:t>How to do it properly</a:t>
            </a:r>
            <a:endParaRPr lang="en-GB"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B420499-AADC-4A9A-8992-77B5E4941E73}"/>
              </a:ext>
            </a:extLst>
          </p:cNvPr>
          <p:cNvSpPr>
            <a:spLocks noGrp="1"/>
          </p:cNvSpPr>
          <p:nvPr>
            <p:ph idx="1"/>
          </p:nvPr>
        </p:nvSpPr>
        <p:spPr>
          <a:xfrm>
            <a:off x="1115568" y="2481943"/>
            <a:ext cx="10168128" cy="3695020"/>
          </a:xfrm>
        </p:spPr>
        <p:txBody>
          <a:bodyPr>
            <a:normAutofit lnSpcReduction="10000"/>
          </a:bodyPr>
          <a:lstStyle/>
          <a:p>
            <a:pPr marL="0" indent="0">
              <a:lnSpc>
                <a:spcPct val="114000"/>
              </a:lnSpc>
              <a:spcBef>
                <a:spcPts val="0"/>
              </a:spcBef>
              <a:buNone/>
            </a:pPr>
            <a:r>
              <a:rPr lang="en-US" sz="1600" dirty="0">
                <a:latin typeface="Open Sans" panose="020B0606030504020204"/>
              </a:rPr>
              <a:t>Dear Mr Stark,</a:t>
            </a:r>
          </a:p>
          <a:p>
            <a:pPr marL="0" indent="0">
              <a:lnSpc>
                <a:spcPct val="114000"/>
              </a:lnSpc>
              <a:spcBef>
                <a:spcPts val="0"/>
              </a:spcBef>
              <a:buNone/>
            </a:pPr>
            <a:endParaRPr lang="en-US" sz="1600" dirty="0">
              <a:latin typeface="Open Sans" panose="020B0606030504020204"/>
            </a:endParaRPr>
          </a:p>
          <a:p>
            <a:pPr marL="0" indent="0">
              <a:lnSpc>
                <a:spcPct val="114000"/>
              </a:lnSpc>
              <a:spcBef>
                <a:spcPts val="0"/>
              </a:spcBef>
              <a:buNone/>
            </a:pPr>
            <a:r>
              <a:rPr lang="en-US" sz="1600" dirty="0">
                <a:latin typeface="Open Sans" panose="020B0606030504020204"/>
              </a:rPr>
              <a:t>My name is Peter Parker and I am a student at Midtown High School.</a:t>
            </a:r>
            <a:br>
              <a:rPr lang="en-US" sz="1600" dirty="0">
                <a:latin typeface="Open Sans" panose="020B0606030504020204"/>
              </a:rPr>
            </a:br>
            <a:endParaRPr lang="en-US" sz="1600" dirty="0">
              <a:latin typeface="Open Sans" panose="020B0606030504020204"/>
            </a:endParaRPr>
          </a:p>
          <a:p>
            <a:pPr marL="0" indent="0">
              <a:lnSpc>
                <a:spcPct val="114000"/>
              </a:lnSpc>
              <a:spcBef>
                <a:spcPts val="0"/>
              </a:spcBef>
              <a:buNone/>
            </a:pPr>
            <a:r>
              <a:rPr lang="en-US" sz="1600" dirty="0">
                <a:latin typeface="Open Sans" panose="020B0606030504020204"/>
              </a:rPr>
              <a:t>My interest in work experience with the Avengers was sparked when I visited your laboratory in Malibu, where I got to see your inventions. I have worked very hard to develop my teamwork skills and spider sense. I feel that with some guidance, I would be a great addition to the Avengers team.</a:t>
            </a:r>
          </a:p>
          <a:p>
            <a:pPr marL="0" indent="0">
              <a:lnSpc>
                <a:spcPct val="114000"/>
              </a:lnSpc>
              <a:spcBef>
                <a:spcPts val="0"/>
              </a:spcBef>
              <a:buNone/>
            </a:pPr>
            <a:endParaRPr lang="en-US" sz="1600" dirty="0">
              <a:latin typeface="Open Sans" panose="020B0606030504020204"/>
            </a:endParaRPr>
          </a:p>
          <a:p>
            <a:pPr marL="0" indent="0">
              <a:lnSpc>
                <a:spcPct val="114000"/>
              </a:lnSpc>
              <a:spcBef>
                <a:spcPts val="0"/>
              </a:spcBef>
              <a:buNone/>
            </a:pPr>
            <a:r>
              <a:rPr lang="en-US" sz="1600" dirty="0">
                <a:latin typeface="Open Sans" panose="020B0606030504020204"/>
              </a:rPr>
              <a:t>I am looking to do some work experience between the dates of 10-24th February, to help develop my competencies and start to learn how to protect Earth. Do you have any spaces for work experience students at that time? I have attached a copy of my CV for your records.</a:t>
            </a:r>
          </a:p>
          <a:p>
            <a:pPr marL="0" indent="0">
              <a:lnSpc>
                <a:spcPct val="114000"/>
              </a:lnSpc>
              <a:spcBef>
                <a:spcPts val="0"/>
              </a:spcBef>
              <a:buNone/>
            </a:pPr>
            <a:endParaRPr lang="en-US" sz="1600" dirty="0">
              <a:latin typeface="Open Sans" panose="020B0606030504020204"/>
            </a:endParaRPr>
          </a:p>
          <a:p>
            <a:pPr marL="0" indent="0">
              <a:lnSpc>
                <a:spcPct val="114000"/>
              </a:lnSpc>
              <a:spcBef>
                <a:spcPts val="0"/>
              </a:spcBef>
              <a:buNone/>
            </a:pPr>
            <a:r>
              <a:rPr lang="en-US" sz="1600" dirty="0">
                <a:latin typeface="Open Sans" panose="020B0606030504020204"/>
              </a:rPr>
              <a:t>Yours sincerely,</a:t>
            </a:r>
          </a:p>
          <a:p>
            <a:pPr marL="0" indent="0">
              <a:lnSpc>
                <a:spcPct val="114000"/>
              </a:lnSpc>
              <a:spcBef>
                <a:spcPts val="0"/>
              </a:spcBef>
              <a:buNone/>
            </a:pPr>
            <a:r>
              <a:rPr lang="en-US" sz="1600" dirty="0">
                <a:latin typeface="Open Sans" panose="020B0606030504020204"/>
              </a:rPr>
              <a:t>Peter Parker</a:t>
            </a:r>
          </a:p>
          <a:p>
            <a:pPr marL="0" indent="0">
              <a:buNone/>
            </a:pPr>
            <a:endParaRPr lang="en-GB" sz="1500" dirty="0"/>
          </a:p>
        </p:txBody>
      </p:sp>
    </p:spTree>
    <p:extLst>
      <p:ext uri="{BB962C8B-B14F-4D97-AF65-F5344CB8AC3E}">
        <p14:creationId xmlns:p14="http://schemas.microsoft.com/office/powerpoint/2010/main" val="19415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6EBC5-486A-3C6A-D74D-58B60814535F}"/>
              </a:ext>
            </a:extLst>
          </p:cNvPr>
          <p:cNvSpPr>
            <a:spLocks noGrp="1"/>
          </p:cNvSpPr>
          <p:nvPr>
            <p:ph type="title"/>
          </p:nvPr>
        </p:nvSpPr>
        <p:spPr>
          <a:xfrm>
            <a:off x="841248" y="256032"/>
            <a:ext cx="10506456" cy="1014984"/>
          </a:xfrm>
        </p:spPr>
        <p:txBody>
          <a:bodyPr anchor="b">
            <a:normAutofit/>
          </a:bodyPr>
          <a:lstStyle/>
          <a:p>
            <a:r>
              <a:rPr lang="en-GB" dirty="0"/>
              <a:t>Write your email</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6B7D47E-74C3-B209-DCD8-593BD889123F}"/>
              </a:ext>
            </a:extLst>
          </p:cNvPr>
          <p:cNvGraphicFramePr>
            <a:graphicFrameLocks noGrp="1"/>
          </p:cNvGraphicFramePr>
          <p:nvPr>
            <p:ph idx="1"/>
            <p:extLst>
              <p:ext uri="{D42A27DB-BD31-4B8C-83A1-F6EECF244321}">
                <p14:modId xmlns:p14="http://schemas.microsoft.com/office/powerpoint/2010/main" val="2516848013"/>
              </p:ext>
            </p:extLst>
          </p:nvPr>
        </p:nvGraphicFramePr>
        <p:xfrm>
          <a:off x="838200" y="2110824"/>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9456D-7A24-0B0C-993D-167F8DA96824}"/>
              </a:ext>
            </a:extLst>
          </p:cNvPr>
          <p:cNvSpPr txBox="1"/>
          <p:nvPr/>
        </p:nvSpPr>
        <p:spPr>
          <a:xfrm>
            <a:off x="838200" y="1870745"/>
            <a:ext cx="10479345" cy="369332"/>
          </a:xfrm>
          <a:prstGeom prst="rect">
            <a:avLst/>
          </a:prstGeom>
          <a:noFill/>
        </p:spPr>
        <p:txBody>
          <a:bodyPr wrap="square" rtlCol="0">
            <a:spAutoFit/>
          </a:bodyPr>
          <a:lstStyle/>
          <a:p>
            <a:r>
              <a:rPr lang="en-GB" sz="1800" dirty="0">
                <a:solidFill>
                  <a:schemeClr val="tx1"/>
                </a:solidFill>
                <a:latin typeface="Open Sans" panose="020B0606030504020204"/>
              </a:rPr>
              <a:t>Use this format to write an email to an employer asking them for work experience.</a:t>
            </a:r>
          </a:p>
        </p:txBody>
      </p:sp>
      <p:sp>
        <p:nvSpPr>
          <p:cNvPr id="4" name="Rectangle: Rounded Corners 3">
            <a:extLst>
              <a:ext uri="{FF2B5EF4-FFF2-40B4-BE49-F238E27FC236}">
                <a16:creationId xmlns:a16="http://schemas.microsoft.com/office/drawing/2014/main" id="{8C7ADAF9-62E0-920B-C0D4-F1C3BBF75590}"/>
              </a:ext>
            </a:extLst>
          </p:cNvPr>
          <p:cNvSpPr/>
          <p:nvPr/>
        </p:nvSpPr>
        <p:spPr>
          <a:xfrm>
            <a:off x="838200" y="3457341"/>
            <a:ext cx="10515600" cy="754149"/>
          </a:xfrm>
          <a:prstGeom prst="roundRect">
            <a:avLst>
              <a:gd name="adj" fmla="val 10000"/>
            </a:avLst>
          </a:prstGeom>
          <a:solidFill>
            <a:schemeClr val="accent2">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dirty="0"/>
          </a:p>
        </p:txBody>
      </p:sp>
      <p:pic>
        <p:nvPicPr>
          <p:cNvPr id="8" name="Graphic 7" descr="Badge outline">
            <a:extLst>
              <a:ext uri="{FF2B5EF4-FFF2-40B4-BE49-F238E27FC236}">
                <a16:creationId xmlns:a16="http://schemas.microsoft.com/office/drawing/2014/main" id="{EDAF8F56-A826-02E5-E00D-E772E88062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2019" y="3613298"/>
            <a:ext cx="426438" cy="426438"/>
          </a:xfrm>
          <a:prstGeom prst="rect">
            <a:avLst/>
          </a:prstGeom>
        </p:spPr>
      </p:pic>
      <p:sp>
        <p:nvSpPr>
          <p:cNvPr id="12" name="TextBox 11">
            <a:extLst>
              <a:ext uri="{FF2B5EF4-FFF2-40B4-BE49-F238E27FC236}">
                <a16:creationId xmlns:a16="http://schemas.microsoft.com/office/drawing/2014/main" id="{588E84F4-9208-FB7E-8391-53EA32FFBB6A}"/>
              </a:ext>
            </a:extLst>
          </p:cNvPr>
          <p:cNvSpPr txBox="1"/>
          <p:nvPr/>
        </p:nvSpPr>
        <p:spPr>
          <a:xfrm>
            <a:off x="1671508" y="3516747"/>
            <a:ext cx="8271545" cy="923330"/>
          </a:xfrm>
          <a:prstGeom prst="rect">
            <a:avLst/>
          </a:prstGeom>
          <a:noFill/>
        </p:spPr>
        <p:txBody>
          <a:bodyPr wrap="square" rtlCol="0">
            <a:spAutoFit/>
          </a:bodyPr>
          <a:lstStyle/>
          <a:p>
            <a:r>
              <a:rPr lang="en-GB" sz="1800" b="1" dirty="0">
                <a:solidFill>
                  <a:schemeClr val="bg1"/>
                </a:solidFill>
                <a:latin typeface="Open Sans" panose="020B0606030504020204"/>
              </a:rPr>
              <a:t>Paragraph 2: </a:t>
            </a:r>
            <a:r>
              <a:rPr lang="en-GB" sz="1800" dirty="0">
                <a:solidFill>
                  <a:schemeClr val="bg1"/>
                </a:solidFill>
                <a:latin typeface="Open Sans" panose="020B0606030504020204"/>
              </a:rPr>
              <a:t>say a little about why you’re interested in the industry. A couple of sentences is enough!</a:t>
            </a:r>
          </a:p>
          <a:p>
            <a:endParaRPr lang="en-GB" dirty="0"/>
          </a:p>
        </p:txBody>
      </p:sp>
      <p:pic>
        <p:nvPicPr>
          <p:cNvPr id="15" name="Graphic 14" descr="Badge 3 outline">
            <a:extLst>
              <a:ext uri="{FF2B5EF4-FFF2-40B4-BE49-F238E27FC236}">
                <a16:creationId xmlns:a16="http://schemas.microsoft.com/office/drawing/2014/main" id="{5546E863-8BF8-63A2-7166-9DDD689C26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2404" y="4660275"/>
            <a:ext cx="465669" cy="465669"/>
          </a:xfrm>
          <a:prstGeom prst="rect">
            <a:avLst/>
          </a:prstGeom>
        </p:spPr>
      </p:pic>
      <p:sp>
        <p:nvSpPr>
          <p:cNvPr id="16" name="TextBox 15">
            <a:extLst>
              <a:ext uri="{FF2B5EF4-FFF2-40B4-BE49-F238E27FC236}">
                <a16:creationId xmlns:a16="http://schemas.microsoft.com/office/drawing/2014/main" id="{3565D8D1-8F4C-D57E-1B16-111599226352}"/>
              </a:ext>
            </a:extLst>
          </p:cNvPr>
          <p:cNvSpPr txBox="1"/>
          <p:nvPr/>
        </p:nvSpPr>
        <p:spPr>
          <a:xfrm>
            <a:off x="1671508" y="4593163"/>
            <a:ext cx="9411130" cy="923330"/>
          </a:xfrm>
          <a:prstGeom prst="rect">
            <a:avLst/>
          </a:prstGeom>
          <a:noFill/>
        </p:spPr>
        <p:txBody>
          <a:bodyPr wrap="square" rtlCol="0">
            <a:spAutoFit/>
          </a:bodyPr>
          <a:lstStyle/>
          <a:p>
            <a:r>
              <a:rPr lang="en-GB" sz="1800" b="1" dirty="0">
                <a:solidFill>
                  <a:schemeClr val="bg1"/>
                </a:solidFill>
                <a:latin typeface="Open Sans" panose="020B0606030504020204"/>
              </a:rPr>
              <a:t>Paragraph 3:</a:t>
            </a:r>
            <a:r>
              <a:rPr lang="en-GB" sz="1800" dirty="0">
                <a:solidFill>
                  <a:schemeClr val="bg1"/>
                </a:solidFill>
                <a:latin typeface="Open Sans" panose="020B0606030504020204"/>
              </a:rPr>
              <a:t> politely ask about work experience opportunities on dates you are able to attend. You can also ask for a meeting/phone call here too.</a:t>
            </a:r>
          </a:p>
          <a:p>
            <a:endParaRPr lang="en-GB" dirty="0"/>
          </a:p>
        </p:txBody>
      </p:sp>
    </p:spTree>
    <p:extLst>
      <p:ext uri="{BB962C8B-B14F-4D97-AF65-F5344CB8AC3E}">
        <p14:creationId xmlns:p14="http://schemas.microsoft.com/office/powerpoint/2010/main" val="17705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50A08-5E69-C45F-91DA-8EB2B0F3406B}"/>
              </a:ext>
            </a:extLst>
          </p:cNvPr>
          <p:cNvSpPr>
            <a:spLocks noGrp="1"/>
          </p:cNvSpPr>
          <p:nvPr>
            <p:ph type="title"/>
          </p:nvPr>
        </p:nvSpPr>
        <p:spPr>
          <a:xfrm>
            <a:off x="841248" y="256032"/>
            <a:ext cx="10506456" cy="1014984"/>
          </a:xfrm>
        </p:spPr>
        <p:txBody>
          <a:bodyPr anchor="b">
            <a:normAutofit/>
          </a:bodyPr>
          <a:lstStyle/>
          <a:p>
            <a:r>
              <a:rPr lang="en-GB"/>
              <a:t>What you need to do next?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2B3D2EE-3A14-03F8-0779-0B4A72C4940E}"/>
              </a:ext>
            </a:extLst>
          </p:cNvPr>
          <p:cNvGraphicFramePr>
            <a:graphicFrameLocks noGrp="1"/>
          </p:cNvGraphicFramePr>
          <p:nvPr>
            <p:ph idx="1"/>
            <p:extLst>
              <p:ext uri="{D42A27DB-BD31-4B8C-83A1-F6EECF244321}">
                <p14:modId xmlns:p14="http://schemas.microsoft.com/office/powerpoint/2010/main" val="141423334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814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9e10e1-c00c-4051-a05b-58e50f26a28a" xsi:nil="true"/>
    <lcf76f155ced4ddcb4097134ff3c332f xmlns="5cfed6a3-34d1-4441-a789-091e82b3a91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3345D9639A0D45BB42D8BE48517526" ma:contentTypeVersion="13" ma:contentTypeDescription="Create a new document." ma:contentTypeScope="" ma:versionID="3d4986a9e2aec17740ce920bcec4c7f9">
  <xsd:schema xmlns:xsd="http://www.w3.org/2001/XMLSchema" xmlns:xs="http://www.w3.org/2001/XMLSchema" xmlns:p="http://schemas.microsoft.com/office/2006/metadata/properties" xmlns:ns2="1e60fcdb-cfae-458c-b2bb-45314d3128c1" xmlns:ns3="5cfed6a3-34d1-4441-a789-091e82b3a91d" xmlns:ns4="099e10e1-c00c-4051-a05b-58e50f26a28a" targetNamespace="http://schemas.microsoft.com/office/2006/metadata/properties" ma:root="true" ma:fieldsID="90c8c1e09ee6dc44afe15052294aba45" ns2:_="" ns3:_="" ns4:_="">
    <xsd:import namespace="1e60fcdb-cfae-458c-b2bb-45314d3128c1"/>
    <xsd:import namespace="5cfed6a3-34d1-4441-a789-091e82b3a91d"/>
    <xsd:import namespace="099e10e1-c00c-4051-a05b-58e50f26a28a"/>
    <xsd:element name="properties">
      <xsd:complexType>
        <xsd:sequence>
          <xsd:element name="documentManagement">
            <xsd:complexType>
              <xsd:all>
                <xsd:element ref="ns2:MediaServiceMetadata" minOccurs="0"/>
                <xsd:element ref="ns2:MediaServiceFastMetadata" minOccurs="0"/>
                <xsd:element ref="ns3:MediaLengthInSeconds" minOccurs="0"/>
                <xsd:element ref="ns3:MediaServiceDateTaken" minOccurs="0"/>
                <xsd:element ref="ns4:SharedWithUsers" minOccurs="0"/>
                <xsd:element ref="ns4:SharedWithDetail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0fcdb-cfae-458c-b2bb-45314d312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fed6a3-34d1-4441-a789-091e82b3a91d" elementFormDefault="qualified">
    <xsd:import namespace="http://schemas.microsoft.com/office/2006/documentManagement/types"/>
    <xsd:import namespace="http://schemas.microsoft.com/office/infopath/2007/PartnerControls"/>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47643d9-adec-4652-aca1-c37c6808107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9e10e1-c00c-4051-a05b-58e50f26a2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c7643db-78d4-487c-be65-14e558761c97}" ma:internalName="TaxCatchAll" ma:showField="CatchAllData" ma:web="099e10e1-c00c-4051-a05b-58e50f26a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5D6A6B-2449-4608-AE37-F220FB0CA89C}">
  <ds:schemaRefs>
    <ds:schemaRef ds:uri="1e60fcdb-cfae-458c-b2bb-45314d3128c1"/>
    <ds:schemaRef ds:uri="099e10e1-c00c-4051-a05b-58e50f26a28a"/>
    <ds:schemaRef ds:uri="http://purl.org/dc/elements/1.1/"/>
    <ds:schemaRef ds:uri="http://www.w3.org/XML/1998/namespace"/>
    <ds:schemaRef ds:uri="http://schemas.microsoft.com/office/2006/documentManagement/types"/>
    <ds:schemaRef ds:uri="5cfed6a3-34d1-4441-a789-091e82b3a91d"/>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3BC5A36-8585-4F46-A2DD-1EDF6358F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60fcdb-cfae-458c-b2bb-45314d3128c1"/>
    <ds:schemaRef ds:uri="5cfed6a3-34d1-4441-a789-091e82b3a91d"/>
    <ds:schemaRef ds:uri="099e10e1-c00c-4051-a05b-58e50f26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2A0038-9538-4C73-87BB-4C12DECB7D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TotalTime>
  <Words>1256</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Open Sans</vt:lpstr>
      <vt:lpstr>Office Theme</vt:lpstr>
      <vt:lpstr>Progression week </vt:lpstr>
      <vt:lpstr>What will this entail?</vt:lpstr>
      <vt:lpstr>Planning ahead – Work experience (WEX)</vt:lpstr>
      <vt:lpstr>Work Experience – Why is this important?</vt:lpstr>
      <vt:lpstr>Work Experience</vt:lpstr>
      <vt:lpstr>Work Experience</vt:lpstr>
      <vt:lpstr>How to do it properly</vt:lpstr>
      <vt:lpstr>Write your email</vt:lpstr>
      <vt:lpstr>What you need to do next?</vt:lpstr>
      <vt:lpstr>Next steps</vt:lpstr>
      <vt:lpstr>Deadline key dates </vt:lpstr>
      <vt:lpstr>Student pack</vt:lpstr>
      <vt:lpstr>Employer pack</vt:lpstr>
      <vt:lpstr>Completion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Dunford</dc:creator>
  <cp:lastModifiedBy>Paul Harper</cp:lastModifiedBy>
  <cp:revision>26</cp:revision>
  <dcterms:created xsi:type="dcterms:W3CDTF">2023-03-12T10:16:05Z</dcterms:created>
  <dcterms:modified xsi:type="dcterms:W3CDTF">2024-03-22T11:59:20Z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0x010100EA3345D9639A0D45BB42D8BE48517526</vt:lpwstr>
  </property>
  <property fmtid="{D5CDD505-2E9C-101B-9397-08002B2CF9AE}" pid="3" name="MediaServiceImageTags">
    <vt:lpwstr/>
  </property>
</Properties>
</file>