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4"/>
  </p:sldMasterIdLst>
  <p:notesMasterIdLst>
    <p:notesMasterId r:id="rId6"/>
  </p:notesMasterIdLst>
  <p:sldIdLst>
    <p:sldId id="256" r:id="rId5"/>
  </p:sldIdLst>
  <p:sldSz cx="9720263" cy="17640300"/>
  <p:notesSz cx="6797675" cy="9926638"/>
  <p:defaultTextStyle>
    <a:defPPr>
      <a:defRPr lang="en-US"/>
    </a:defPPr>
    <a:lvl1pPr marL="0" algn="l" defTabSz="1094475" rtl="0" eaLnBrk="1" latinLnBrk="0" hangingPunct="1">
      <a:defRPr sz="2155" kern="1200">
        <a:solidFill>
          <a:schemeClr val="tx1"/>
        </a:solidFill>
        <a:latin typeface="+mn-lt"/>
        <a:ea typeface="+mn-ea"/>
        <a:cs typeface="+mn-cs"/>
      </a:defRPr>
    </a:lvl1pPr>
    <a:lvl2pPr marL="547237" algn="l" defTabSz="1094475" rtl="0" eaLnBrk="1" latinLnBrk="0" hangingPunct="1">
      <a:defRPr sz="2155" kern="1200">
        <a:solidFill>
          <a:schemeClr val="tx1"/>
        </a:solidFill>
        <a:latin typeface="+mn-lt"/>
        <a:ea typeface="+mn-ea"/>
        <a:cs typeface="+mn-cs"/>
      </a:defRPr>
    </a:lvl2pPr>
    <a:lvl3pPr marL="1094475" algn="l" defTabSz="1094475" rtl="0" eaLnBrk="1" latinLnBrk="0" hangingPunct="1">
      <a:defRPr sz="2155" kern="1200">
        <a:solidFill>
          <a:schemeClr val="tx1"/>
        </a:solidFill>
        <a:latin typeface="+mn-lt"/>
        <a:ea typeface="+mn-ea"/>
        <a:cs typeface="+mn-cs"/>
      </a:defRPr>
    </a:lvl3pPr>
    <a:lvl4pPr marL="1641713" algn="l" defTabSz="1094475" rtl="0" eaLnBrk="1" latinLnBrk="0" hangingPunct="1">
      <a:defRPr sz="2155" kern="1200">
        <a:solidFill>
          <a:schemeClr val="tx1"/>
        </a:solidFill>
        <a:latin typeface="+mn-lt"/>
        <a:ea typeface="+mn-ea"/>
        <a:cs typeface="+mn-cs"/>
      </a:defRPr>
    </a:lvl4pPr>
    <a:lvl5pPr marL="2188951" algn="l" defTabSz="1094475" rtl="0" eaLnBrk="1" latinLnBrk="0" hangingPunct="1">
      <a:defRPr sz="2155" kern="1200">
        <a:solidFill>
          <a:schemeClr val="tx1"/>
        </a:solidFill>
        <a:latin typeface="+mn-lt"/>
        <a:ea typeface="+mn-ea"/>
        <a:cs typeface="+mn-cs"/>
      </a:defRPr>
    </a:lvl5pPr>
    <a:lvl6pPr marL="2736188" algn="l" defTabSz="1094475" rtl="0" eaLnBrk="1" latinLnBrk="0" hangingPunct="1">
      <a:defRPr sz="2155" kern="1200">
        <a:solidFill>
          <a:schemeClr val="tx1"/>
        </a:solidFill>
        <a:latin typeface="+mn-lt"/>
        <a:ea typeface="+mn-ea"/>
        <a:cs typeface="+mn-cs"/>
      </a:defRPr>
    </a:lvl6pPr>
    <a:lvl7pPr marL="3283426" algn="l" defTabSz="1094475" rtl="0" eaLnBrk="1" latinLnBrk="0" hangingPunct="1">
      <a:defRPr sz="2155" kern="1200">
        <a:solidFill>
          <a:schemeClr val="tx1"/>
        </a:solidFill>
        <a:latin typeface="+mn-lt"/>
        <a:ea typeface="+mn-ea"/>
        <a:cs typeface="+mn-cs"/>
      </a:defRPr>
    </a:lvl7pPr>
    <a:lvl8pPr marL="3830663" algn="l" defTabSz="1094475" rtl="0" eaLnBrk="1" latinLnBrk="0" hangingPunct="1">
      <a:defRPr sz="2155" kern="1200">
        <a:solidFill>
          <a:schemeClr val="tx1"/>
        </a:solidFill>
        <a:latin typeface="+mn-lt"/>
        <a:ea typeface="+mn-ea"/>
        <a:cs typeface="+mn-cs"/>
      </a:defRPr>
    </a:lvl8pPr>
    <a:lvl9pPr marL="4377902" algn="l" defTabSz="1094475" rtl="0" eaLnBrk="1" latinLnBrk="0" hangingPunct="1">
      <a:defRPr sz="215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4856"/>
    <a:srgbClr val="175A68"/>
    <a:srgbClr val="FE5E00"/>
    <a:srgbClr val="F8B308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50000" autoAdjust="0"/>
    <p:restoredTop sz="94343" autoAdjust="0"/>
  </p:normalViewPr>
  <p:slideViewPr>
    <p:cSldViewPr snapToGrid="0">
      <p:cViewPr varScale="1">
        <p:scale>
          <a:sx n="45" d="100"/>
          <a:sy n="45" d="100"/>
        </p:scale>
        <p:origin x="4110" y="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9" y="0"/>
            <a:ext cx="2946400" cy="496888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r">
              <a:defRPr sz="1200"/>
            </a:lvl1pPr>
          </a:lstStyle>
          <a:p>
            <a:fld id="{627EA94C-77A3-2040-8584-2856F8330D11}" type="datetimeFigureOut">
              <a:rPr lang="en-US" smtClean="0"/>
              <a:t>7/5/2024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76500" y="1241425"/>
            <a:ext cx="184467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3" tIns="45717" rIns="91433" bIns="45717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1" y="4776789"/>
            <a:ext cx="5438775" cy="3908425"/>
          </a:xfrm>
          <a:prstGeom prst="rect">
            <a:avLst/>
          </a:prstGeom>
        </p:spPr>
        <p:txBody>
          <a:bodyPr vert="horz" lIns="91433" tIns="45717" rIns="91433" bIns="45717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9" y="9429750"/>
            <a:ext cx="2946400" cy="496888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r">
              <a:defRPr sz="1200"/>
            </a:lvl1pPr>
          </a:lstStyle>
          <a:p>
            <a:fld id="{AE0A575A-FE42-F34E-BE8D-35435E3FEA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4872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30676" rtl="0" eaLnBrk="1" latinLnBrk="0" hangingPunct="1">
      <a:defRPr sz="1221" kern="1200">
        <a:solidFill>
          <a:schemeClr val="tx1"/>
        </a:solidFill>
        <a:latin typeface="+mn-lt"/>
        <a:ea typeface="+mn-ea"/>
        <a:cs typeface="+mn-cs"/>
      </a:defRPr>
    </a:lvl1pPr>
    <a:lvl2pPr marL="465338" algn="l" defTabSz="930676" rtl="0" eaLnBrk="1" latinLnBrk="0" hangingPunct="1">
      <a:defRPr sz="1221" kern="1200">
        <a:solidFill>
          <a:schemeClr val="tx1"/>
        </a:solidFill>
        <a:latin typeface="+mn-lt"/>
        <a:ea typeface="+mn-ea"/>
        <a:cs typeface="+mn-cs"/>
      </a:defRPr>
    </a:lvl2pPr>
    <a:lvl3pPr marL="930676" algn="l" defTabSz="930676" rtl="0" eaLnBrk="1" latinLnBrk="0" hangingPunct="1">
      <a:defRPr sz="1221" kern="1200">
        <a:solidFill>
          <a:schemeClr val="tx1"/>
        </a:solidFill>
        <a:latin typeface="+mn-lt"/>
        <a:ea typeface="+mn-ea"/>
        <a:cs typeface="+mn-cs"/>
      </a:defRPr>
    </a:lvl3pPr>
    <a:lvl4pPr marL="1396014" algn="l" defTabSz="930676" rtl="0" eaLnBrk="1" latinLnBrk="0" hangingPunct="1">
      <a:defRPr sz="1221" kern="1200">
        <a:solidFill>
          <a:schemeClr val="tx1"/>
        </a:solidFill>
        <a:latin typeface="+mn-lt"/>
        <a:ea typeface="+mn-ea"/>
        <a:cs typeface="+mn-cs"/>
      </a:defRPr>
    </a:lvl4pPr>
    <a:lvl5pPr marL="1861353" algn="l" defTabSz="930676" rtl="0" eaLnBrk="1" latinLnBrk="0" hangingPunct="1">
      <a:defRPr sz="1221" kern="1200">
        <a:solidFill>
          <a:schemeClr val="tx1"/>
        </a:solidFill>
        <a:latin typeface="+mn-lt"/>
        <a:ea typeface="+mn-ea"/>
        <a:cs typeface="+mn-cs"/>
      </a:defRPr>
    </a:lvl5pPr>
    <a:lvl6pPr marL="2326691" algn="l" defTabSz="930676" rtl="0" eaLnBrk="1" latinLnBrk="0" hangingPunct="1">
      <a:defRPr sz="1221" kern="1200">
        <a:solidFill>
          <a:schemeClr val="tx1"/>
        </a:solidFill>
        <a:latin typeface="+mn-lt"/>
        <a:ea typeface="+mn-ea"/>
        <a:cs typeface="+mn-cs"/>
      </a:defRPr>
    </a:lvl6pPr>
    <a:lvl7pPr marL="2792029" algn="l" defTabSz="930676" rtl="0" eaLnBrk="1" latinLnBrk="0" hangingPunct="1">
      <a:defRPr sz="1221" kern="1200">
        <a:solidFill>
          <a:schemeClr val="tx1"/>
        </a:solidFill>
        <a:latin typeface="+mn-lt"/>
        <a:ea typeface="+mn-ea"/>
        <a:cs typeface="+mn-cs"/>
      </a:defRPr>
    </a:lvl7pPr>
    <a:lvl8pPr marL="3257367" algn="l" defTabSz="930676" rtl="0" eaLnBrk="1" latinLnBrk="0" hangingPunct="1">
      <a:defRPr sz="1221" kern="1200">
        <a:solidFill>
          <a:schemeClr val="tx1"/>
        </a:solidFill>
        <a:latin typeface="+mn-lt"/>
        <a:ea typeface="+mn-ea"/>
        <a:cs typeface="+mn-cs"/>
      </a:defRPr>
    </a:lvl8pPr>
    <a:lvl9pPr marL="3722705" algn="l" defTabSz="930676" rtl="0" eaLnBrk="1" latinLnBrk="0" hangingPunct="1">
      <a:defRPr sz="122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476500" y="1241425"/>
            <a:ext cx="1844675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0A575A-FE42-F34E-BE8D-35435E3FEA7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4752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9020" y="2886967"/>
            <a:ext cx="8262224" cy="6141438"/>
          </a:xfrm>
        </p:spPr>
        <p:txBody>
          <a:bodyPr anchor="b"/>
          <a:lstStyle>
            <a:lvl1pPr algn="ctr">
              <a:defRPr sz="637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5033" y="9265242"/>
            <a:ext cx="7290197" cy="4258988"/>
          </a:xfrm>
        </p:spPr>
        <p:txBody>
          <a:bodyPr/>
          <a:lstStyle>
            <a:lvl1pPr marL="0" indent="0" algn="ctr">
              <a:buNone/>
              <a:defRPr sz="2551"/>
            </a:lvl1pPr>
            <a:lvl2pPr marL="486004" indent="0" algn="ctr">
              <a:buNone/>
              <a:defRPr sz="2126"/>
            </a:lvl2pPr>
            <a:lvl3pPr marL="972007" indent="0" algn="ctr">
              <a:buNone/>
              <a:defRPr sz="1913"/>
            </a:lvl3pPr>
            <a:lvl4pPr marL="1458011" indent="0" algn="ctr">
              <a:buNone/>
              <a:defRPr sz="1701"/>
            </a:lvl4pPr>
            <a:lvl5pPr marL="1944014" indent="0" algn="ctr">
              <a:buNone/>
              <a:defRPr sz="1701"/>
            </a:lvl5pPr>
            <a:lvl6pPr marL="2430018" indent="0" algn="ctr">
              <a:buNone/>
              <a:defRPr sz="1701"/>
            </a:lvl6pPr>
            <a:lvl7pPr marL="2916022" indent="0" algn="ctr">
              <a:buNone/>
              <a:defRPr sz="1701"/>
            </a:lvl7pPr>
            <a:lvl8pPr marL="3402025" indent="0" algn="ctr">
              <a:buNone/>
              <a:defRPr sz="1701"/>
            </a:lvl8pPr>
            <a:lvl9pPr marL="3888029" indent="0" algn="ctr">
              <a:buNone/>
              <a:defRPr sz="1701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CC7FA-4DC8-4AC2-8BC3-7D8537098B71}" type="datetimeFigureOut">
              <a:rPr lang="en-GB" smtClean="0"/>
              <a:t>05/07/2024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9427D-ACDB-44CB-AE16-16FE043BA3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9835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CC7FA-4DC8-4AC2-8BC3-7D8537098B71}" type="datetimeFigureOut">
              <a:rPr lang="en-GB" smtClean="0"/>
              <a:t>05/07/2024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9427D-ACDB-44CB-AE16-16FE043BA3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58858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56064" y="939183"/>
            <a:ext cx="2095932" cy="149493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8269" y="939183"/>
            <a:ext cx="6166292" cy="1494933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CC7FA-4DC8-4AC2-8BC3-7D8537098B71}" type="datetimeFigureOut">
              <a:rPr lang="en-GB" smtClean="0"/>
              <a:t>05/07/2024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9427D-ACDB-44CB-AE16-16FE043BA3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6788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CC7FA-4DC8-4AC2-8BC3-7D8537098B71}" type="datetimeFigureOut">
              <a:rPr lang="en-GB" smtClean="0"/>
              <a:t>05/07/2024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9427D-ACDB-44CB-AE16-16FE043BA3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45203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3206" y="4397830"/>
            <a:ext cx="8383727" cy="7337874"/>
          </a:xfrm>
        </p:spPr>
        <p:txBody>
          <a:bodyPr anchor="b"/>
          <a:lstStyle>
            <a:lvl1pPr>
              <a:defRPr sz="637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3206" y="11805123"/>
            <a:ext cx="8383727" cy="3858814"/>
          </a:xfrm>
        </p:spPr>
        <p:txBody>
          <a:bodyPr/>
          <a:lstStyle>
            <a:lvl1pPr marL="0" indent="0">
              <a:buNone/>
              <a:defRPr sz="2551">
                <a:solidFill>
                  <a:schemeClr val="tx1"/>
                </a:solidFill>
              </a:defRPr>
            </a:lvl1pPr>
            <a:lvl2pPr marL="486004" indent="0">
              <a:buNone/>
              <a:defRPr sz="2126">
                <a:solidFill>
                  <a:schemeClr val="tx1">
                    <a:tint val="75000"/>
                  </a:schemeClr>
                </a:solidFill>
              </a:defRPr>
            </a:lvl2pPr>
            <a:lvl3pPr marL="972007" indent="0">
              <a:buNone/>
              <a:defRPr sz="1913">
                <a:solidFill>
                  <a:schemeClr val="tx1">
                    <a:tint val="75000"/>
                  </a:schemeClr>
                </a:solidFill>
              </a:defRPr>
            </a:lvl3pPr>
            <a:lvl4pPr marL="1458011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4pPr>
            <a:lvl5pPr marL="1944014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5pPr>
            <a:lvl6pPr marL="2430018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6pPr>
            <a:lvl7pPr marL="2916022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7pPr>
            <a:lvl8pPr marL="3402025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8pPr>
            <a:lvl9pPr marL="3888029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CC7FA-4DC8-4AC2-8BC3-7D8537098B71}" type="datetimeFigureOut">
              <a:rPr lang="en-GB" smtClean="0"/>
              <a:t>05/07/2024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9427D-ACDB-44CB-AE16-16FE043BA3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37057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8268" y="4695913"/>
            <a:ext cx="4131112" cy="1119260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20883" y="4695913"/>
            <a:ext cx="4131112" cy="1119260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CC7FA-4DC8-4AC2-8BC3-7D8537098B71}" type="datetimeFigureOut">
              <a:rPr lang="en-GB" smtClean="0"/>
              <a:t>05/07/2024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9427D-ACDB-44CB-AE16-16FE043BA3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3587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534" y="939186"/>
            <a:ext cx="8383727" cy="340964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9535" y="4324325"/>
            <a:ext cx="4112126" cy="2119285"/>
          </a:xfrm>
        </p:spPr>
        <p:txBody>
          <a:bodyPr anchor="b"/>
          <a:lstStyle>
            <a:lvl1pPr marL="0" indent="0">
              <a:buNone/>
              <a:defRPr sz="2551" b="1"/>
            </a:lvl1pPr>
            <a:lvl2pPr marL="486004" indent="0">
              <a:buNone/>
              <a:defRPr sz="2126" b="1"/>
            </a:lvl2pPr>
            <a:lvl3pPr marL="972007" indent="0">
              <a:buNone/>
              <a:defRPr sz="1913" b="1"/>
            </a:lvl3pPr>
            <a:lvl4pPr marL="1458011" indent="0">
              <a:buNone/>
              <a:defRPr sz="1701" b="1"/>
            </a:lvl4pPr>
            <a:lvl5pPr marL="1944014" indent="0">
              <a:buNone/>
              <a:defRPr sz="1701" b="1"/>
            </a:lvl5pPr>
            <a:lvl6pPr marL="2430018" indent="0">
              <a:buNone/>
              <a:defRPr sz="1701" b="1"/>
            </a:lvl6pPr>
            <a:lvl7pPr marL="2916022" indent="0">
              <a:buNone/>
              <a:defRPr sz="1701" b="1"/>
            </a:lvl7pPr>
            <a:lvl8pPr marL="3402025" indent="0">
              <a:buNone/>
              <a:defRPr sz="1701" b="1"/>
            </a:lvl8pPr>
            <a:lvl9pPr marL="3888029" indent="0">
              <a:buNone/>
              <a:defRPr sz="1701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9535" y="6443610"/>
            <a:ext cx="4112126" cy="94775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20884" y="4324325"/>
            <a:ext cx="4132378" cy="2119285"/>
          </a:xfrm>
        </p:spPr>
        <p:txBody>
          <a:bodyPr anchor="b"/>
          <a:lstStyle>
            <a:lvl1pPr marL="0" indent="0">
              <a:buNone/>
              <a:defRPr sz="2551" b="1"/>
            </a:lvl1pPr>
            <a:lvl2pPr marL="486004" indent="0">
              <a:buNone/>
              <a:defRPr sz="2126" b="1"/>
            </a:lvl2pPr>
            <a:lvl3pPr marL="972007" indent="0">
              <a:buNone/>
              <a:defRPr sz="1913" b="1"/>
            </a:lvl3pPr>
            <a:lvl4pPr marL="1458011" indent="0">
              <a:buNone/>
              <a:defRPr sz="1701" b="1"/>
            </a:lvl4pPr>
            <a:lvl5pPr marL="1944014" indent="0">
              <a:buNone/>
              <a:defRPr sz="1701" b="1"/>
            </a:lvl5pPr>
            <a:lvl6pPr marL="2430018" indent="0">
              <a:buNone/>
              <a:defRPr sz="1701" b="1"/>
            </a:lvl6pPr>
            <a:lvl7pPr marL="2916022" indent="0">
              <a:buNone/>
              <a:defRPr sz="1701" b="1"/>
            </a:lvl7pPr>
            <a:lvl8pPr marL="3402025" indent="0">
              <a:buNone/>
              <a:defRPr sz="1701" b="1"/>
            </a:lvl8pPr>
            <a:lvl9pPr marL="3888029" indent="0">
              <a:buNone/>
              <a:defRPr sz="1701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20884" y="6443610"/>
            <a:ext cx="4132378" cy="94775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CC7FA-4DC8-4AC2-8BC3-7D8537098B71}" type="datetimeFigureOut">
              <a:rPr lang="en-GB" smtClean="0"/>
              <a:t>05/07/2024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9427D-ACDB-44CB-AE16-16FE043BA3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5038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CC7FA-4DC8-4AC2-8BC3-7D8537098B71}" type="datetimeFigureOut">
              <a:rPr lang="en-GB" smtClean="0"/>
              <a:t>05/07/2024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9427D-ACDB-44CB-AE16-16FE043BA3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5762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CC7FA-4DC8-4AC2-8BC3-7D8537098B71}" type="datetimeFigureOut">
              <a:rPr lang="en-GB" smtClean="0"/>
              <a:t>05/07/2024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9427D-ACDB-44CB-AE16-16FE043BA3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8011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534" y="1176020"/>
            <a:ext cx="3135038" cy="4116070"/>
          </a:xfrm>
        </p:spPr>
        <p:txBody>
          <a:bodyPr anchor="b"/>
          <a:lstStyle>
            <a:lvl1pPr>
              <a:defRPr sz="340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32378" y="2539880"/>
            <a:ext cx="4920883" cy="12536047"/>
          </a:xfrm>
        </p:spPr>
        <p:txBody>
          <a:bodyPr/>
          <a:lstStyle>
            <a:lvl1pPr>
              <a:defRPr sz="3402"/>
            </a:lvl1pPr>
            <a:lvl2pPr>
              <a:defRPr sz="2976"/>
            </a:lvl2pPr>
            <a:lvl3pPr>
              <a:defRPr sz="2551"/>
            </a:lvl3pPr>
            <a:lvl4pPr>
              <a:defRPr sz="2126"/>
            </a:lvl4pPr>
            <a:lvl5pPr>
              <a:defRPr sz="2126"/>
            </a:lvl5pPr>
            <a:lvl6pPr>
              <a:defRPr sz="2126"/>
            </a:lvl6pPr>
            <a:lvl7pPr>
              <a:defRPr sz="2126"/>
            </a:lvl7pPr>
            <a:lvl8pPr>
              <a:defRPr sz="2126"/>
            </a:lvl8pPr>
            <a:lvl9pPr>
              <a:defRPr sz="2126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9534" y="5292090"/>
            <a:ext cx="3135038" cy="9804251"/>
          </a:xfrm>
        </p:spPr>
        <p:txBody>
          <a:bodyPr/>
          <a:lstStyle>
            <a:lvl1pPr marL="0" indent="0">
              <a:buNone/>
              <a:defRPr sz="1701"/>
            </a:lvl1pPr>
            <a:lvl2pPr marL="486004" indent="0">
              <a:buNone/>
              <a:defRPr sz="1488"/>
            </a:lvl2pPr>
            <a:lvl3pPr marL="972007" indent="0">
              <a:buNone/>
              <a:defRPr sz="1276"/>
            </a:lvl3pPr>
            <a:lvl4pPr marL="1458011" indent="0">
              <a:buNone/>
              <a:defRPr sz="1063"/>
            </a:lvl4pPr>
            <a:lvl5pPr marL="1944014" indent="0">
              <a:buNone/>
              <a:defRPr sz="1063"/>
            </a:lvl5pPr>
            <a:lvl6pPr marL="2430018" indent="0">
              <a:buNone/>
              <a:defRPr sz="1063"/>
            </a:lvl6pPr>
            <a:lvl7pPr marL="2916022" indent="0">
              <a:buNone/>
              <a:defRPr sz="1063"/>
            </a:lvl7pPr>
            <a:lvl8pPr marL="3402025" indent="0">
              <a:buNone/>
              <a:defRPr sz="1063"/>
            </a:lvl8pPr>
            <a:lvl9pPr marL="3888029" indent="0">
              <a:buNone/>
              <a:defRPr sz="106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CC7FA-4DC8-4AC2-8BC3-7D8537098B71}" type="datetimeFigureOut">
              <a:rPr lang="en-GB" smtClean="0"/>
              <a:t>05/07/2024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9427D-ACDB-44CB-AE16-16FE043BA3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9296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534" y="1176020"/>
            <a:ext cx="3135038" cy="4116070"/>
          </a:xfrm>
        </p:spPr>
        <p:txBody>
          <a:bodyPr anchor="b"/>
          <a:lstStyle>
            <a:lvl1pPr>
              <a:defRPr sz="340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132378" y="2539880"/>
            <a:ext cx="4920883" cy="12536047"/>
          </a:xfrm>
        </p:spPr>
        <p:txBody>
          <a:bodyPr anchor="t"/>
          <a:lstStyle>
            <a:lvl1pPr marL="0" indent="0">
              <a:buNone/>
              <a:defRPr sz="3402"/>
            </a:lvl1pPr>
            <a:lvl2pPr marL="486004" indent="0">
              <a:buNone/>
              <a:defRPr sz="2976"/>
            </a:lvl2pPr>
            <a:lvl3pPr marL="972007" indent="0">
              <a:buNone/>
              <a:defRPr sz="2551"/>
            </a:lvl3pPr>
            <a:lvl4pPr marL="1458011" indent="0">
              <a:buNone/>
              <a:defRPr sz="2126"/>
            </a:lvl4pPr>
            <a:lvl5pPr marL="1944014" indent="0">
              <a:buNone/>
              <a:defRPr sz="2126"/>
            </a:lvl5pPr>
            <a:lvl6pPr marL="2430018" indent="0">
              <a:buNone/>
              <a:defRPr sz="2126"/>
            </a:lvl6pPr>
            <a:lvl7pPr marL="2916022" indent="0">
              <a:buNone/>
              <a:defRPr sz="2126"/>
            </a:lvl7pPr>
            <a:lvl8pPr marL="3402025" indent="0">
              <a:buNone/>
              <a:defRPr sz="2126"/>
            </a:lvl8pPr>
            <a:lvl9pPr marL="3888029" indent="0">
              <a:buNone/>
              <a:defRPr sz="2126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9534" y="5292090"/>
            <a:ext cx="3135038" cy="9804251"/>
          </a:xfrm>
        </p:spPr>
        <p:txBody>
          <a:bodyPr/>
          <a:lstStyle>
            <a:lvl1pPr marL="0" indent="0">
              <a:buNone/>
              <a:defRPr sz="1701"/>
            </a:lvl1pPr>
            <a:lvl2pPr marL="486004" indent="0">
              <a:buNone/>
              <a:defRPr sz="1488"/>
            </a:lvl2pPr>
            <a:lvl3pPr marL="972007" indent="0">
              <a:buNone/>
              <a:defRPr sz="1276"/>
            </a:lvl3pPr>
            <a:lvl4pPr marL="1458011" indent="0">
              <a:buNone/>
              <a:defRPr sz="1063"/>
            </a:lvl4pPr>
            <a:lvl5pPr marL="1944014" indent="0">
              <a:buNone/>
              <a:defRPr sz="1063"/>
            </a:lvl5pPr>
            <a:lvl6pPr marL="2430018" indent="0">
              <a:buNone/>
              <a:defRPr sz="1063"/>
            </a:lvl6pPr>
            <a:lvl7pPr marL="2916022" indent="0">
              <a:buNone/>
              <a:defRPr sz="1063"/>
            </a:lvl7pPr>
            <a:lvl8pPr marL="3402025" indent="0">
              <a:buNone/>
              <a:defRPr sz="1063"/>
            </a:lvl8pPr>
            <a:lvl9pPr marL="3888029" indent="0">
              <a:buNone/>
              <a:defRPr sz="106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CC7FA-4DC8-4AC2-8BC3-7D8537098B71}" type="datetimeFigureOut">
              <a:rPr lang="en-GB" smtClean="0"/>
              <a:t>05/07/2024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79427D-ACDB-44CB-AE16-16FE043BA3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3055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8268" y="939186"/>
            <a:ext cx="8383727" cy="34096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8268" y="4695913"/>
            <a:ext cx="8383727" cy="11192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8268" y="16349948"/>
            <a:ext cx="2187059" cy="939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7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8CC7FA-4DC8-4AC2-8BC3-7D8537098B71}" type="datetimeFigureOut">
              <a:rPr lang="en-GB" smtClean="0"/>
              <a:t>05/07/2024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19837" y="16349948"/>
            <a:ext cx="3280589" cy="939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7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64936" y="16349948"/>
            <a:ext cx="2187059" cy="939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7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79427D-ACDB-44CB-AE16-16FE043BA3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2232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72007" rtl="0" eaLnBrk="1" latinLnBrk="0" hangingPunct="1">
        <a:lnSpc>
          <a:spcPct val="90000"/>
        </a:lnSpc>
        <a:spcBef>
          <a:spcPct val="0"/>
        </a:spcBef>
        <a:buNone/>
        <a:defRPr sz="467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3002" indent="-243002" algn="l" defTabSz="972007" rtl="0" eaLnBrk="1" latinLnBrk="0" hangingPunct="1">
        <a:lnSpc>
          <a:spcPct val="90000"/>
        </a:lnSpc>
        <a:spcBef>
          <a:spcPts val="1063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1pPr>
      <a:lvl2pPr marL="729005" indent="-243002" algn="l" defTabSz="972007" rtl="0" eaLnBrk="1" latinLnBrk="0" hangingPunct="1">
        <a:lnSpc>
          <a:spcPct val="90000"/>
        </a:lnSpc>
        <a:spcBef>
          <a:spcPts val="532"/>
        </a:spcBef>
        <a:buFont typeface="Arial" panose="020B0604020202020204" pitchFamily="34" charset="0"/>
        <a:buChar char="•"/>
        <a:defRPr sz="2551" kern="1200">
          <a:solidFill>
            <a:schemeClr val="tx1"/>
          </a:solidFill>
          <a:latin typeface="+mn-lt"/>
          <a:ea typeface="+mn-ea"/>
          <a:cs typeface="+mn-cs"/>
        </a:defRPr>
      </a:lvl2pPr>
      <a:lvl3pPr marL="1215009" indent="-243002" algn="l" defTabSz="972007" rtl="0" eaLnBrk="1" latinLnBrk="0" hangingPunct="1">
        <a:lnSpc>
          <a:spcPct val="90000"/>
        </a:lnSpc>
        <a:spcBef>
          <a:spcPts val="532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3pPr>
      <a:lvl4pPr marL="1701013" indent="-243002" algn="l" defTabSz="972007" rtl="0" eaLnBrk="1" latinLnBrk="0" hangingPunct="1">
        <a:lnSpc>
          <a:spcPct val="90000"/>
        </a:lnSpc>
        <a:spcBef>
          <a:spcPts val="532"/>
        </a:spcBef>
        <a:buFont typeface="Arial" panose="020B0604020202020204" pitchFamily="34" charset="0"/>
        <a:buChar char="•"/>
        <a:defRPr sz="1913" kern="1200">
          <a:solidFill>
            <a:schemeClr val="tx1"/>
          </a:solidFill>
          <a:latin typeface="+mn-lt"/>
          <a:ea typeface="+mn-ea"/>
          <a:cs typeface="+mn-cs"/>
        </a:defRPr>
      </a:lvl4pPr>
      <a:lvl5pPr marL="2187016" indent="-243002" algn="l" defTabSz="972007" rtl="0" eaLnBrk="1" latinLnBrk="0" hangingPunct="1">
        <a:lnSpc>
          <a:spcPct val="90000"/>
        </a:lnSpc>
        <a:spcBef>
          <a:spcPts val="532"/>
        </a:spcBef>
        <a:buFont typeface="Arial" panose="020B0604020202020204" pitchFamily="34" charset="0"/>
        <a:buChar char="•"/>
        <a:defRPr sz="1913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indent="-243002" algn="l" defTabSz="972007" rtl="0" eaLnBrk="1" latinLnBrk="0" hangingPunct="1">
        <a:lnSpc>
          <a:spcPct val="90000"/>
        </a:lnSpc>
        <a:spcBef>
          <a:spcPts val="532"/>
        </a:spcBef>
        <a:buFont typeface="Arial" panose="020B0604020202020204" pitchFamily="34" charset="0"/>
        <a:buChar char="•"/>
        <a:defRPr sz="1913" kern="1200">
          <a:solidFill>
            <a:schemeClr val="tx1"/>
          </a:solidFill>
          <a:latin typeface="+mn-lt"/>
          <a:ea typeface="+mn-ea"/>
          <a:cs typeface="+mn-cs"/>
        </a:defRPr>
      </a:lvl6pPr>
      <a:lvl7pPr marL="3159023" indent="-243002" algn="l" defTabSz="972007" rtl="0" eaLnBrk="1" latinLnBrk="0" hangingPunct="1">
        <a:lnSpc>
          <a:spcPct val="90000"/>
        </a:lnSpc>
        <a:spcBef>
          <a:spcPts val="532"/>
        </a:spcBef>
        <a:buFont typeface="Arial" panose="020B0604020202020204" pitchFamily="34" charset="0"/>
        <a:buChar char="•"/>
        <a:defRPr sz="1913" kern="1200">
          <a:solidFill>
            <a:schemeClr val="tx1"/>
          </a:solidFill>
          <a:latin typeface="+mn-lt"/>
          <a:ea typeface="+mn-ea"/>
          <a:cs typeface="+mn-cs"/>
        </a:defRPr>
      </a:lvl7pPr>
      <a:lvl8pPr marL="3645027" indent="-243002" algn="l" defTabSz="972007" rtl="0" eaLnBrk="1" latinLnBrk="0" hangingPunct="1">
        <a:lnSpc>
          <a:spcPct val="90000"/>
        </a:lnSpc>
        <a:spcBef>
          <a:spcPts val="532"/>
        </a:spcBef>
        <a:buFont typeface="Arial" panose="020B0604020202020204" pitchFamily="34" charset="0"/>
        <a:buChar char="•"/>
        <a:defRPr sz="1913" kern="1200">
          <a:solidFill>
            <a:schemeClr val="tx1"/>
          </a:solidFill>
          <a:latin typeface="+mn-lt"/>
          <a:ea typeface="+mn-ea"/>
          <a:cs typeface="+mn-cs"/>
        </a:defRPr>
      </a:lvl8pPr>
      <a:lvl9pPr marL="4131031" indent="-243002" algn="l" defTabSz="972007" rtl="0" eaLnBrk="1" latinLnBrk="0" hangingPunct="1">
        <a:lnSpc>
          <a:spcPct val="90000"/>
        </a:lnSpc>
        <a:spcBef>
          <a:spcPts val="532"/>
        </a:spcBef>
        <a:buFont typeface="Arial" panose="020B0604020202020204" pitchFamily="34" charset="0"/>
        <a:buChar char="•"/>
        <a:defRPr sz="19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1pPr>
      <a:lvl2pPr marL="486004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2pPr>
      <a:lvl3pPr marL="972007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3pPr>
      <a:lvl4pPr marL="1458011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4pPr>
      <a:lvl5pPr marL="1944014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5pPr>
      <a:lvl6pPr marL="2430018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6pPr>
      <a:lvl7pPr marL="2916022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7pPr>
      <a:lvl8pPr marL="3402025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8pPr>
      <a:lvl9pPr marL="3888029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26" Type="http://schemas.openxmlformats.org/officeDocument/2006/relationships/image" Target="../media/image23.jpeg"/><Relationship Id="rId39" Type="http://schemas.openxmlformats.org/officeDocument/2006/relationships/image" Target="../media/image36.png"/><Relationship Id="rId21" Type="http://schemas.openxmlformats.org/officeDocument/2006/relationships/image" Target="../media/image19.png"/><Relationship Id="rId34" Type="http://schemas.openxmlformats.org/officeDocument/2006/relationships/image" Target="../media/image31.png"/><Relationship Id="rId7" Type="http://schemas.openxmlformats.org/officeDocument/2006/relationships/image" Target="../media/image5.jpeg"/><Relationship Id="rId12" Type="http://schemas.openxmlformats.org/officeDocument/2006/relationships/image" Target="../media/image10.png"/><Relationship Id="rId17" Type="http://schemas.openxmlformats.org/officeDocument/2006/relationships/image" Target="../media/image15.jpeg"/><Relationship Id="rId25" Type="http://schemas.openxmlformats.org/officeDocument/2006/relationships/image" Target="../media/image22.jpeg"/><Relationship Id="rId33" Type="http://schemas.openxmlformats.org/officeDocument/2006/relationships/image" Target="../media/image30.png"/><Relationship Id="rId38" Type="http://schemas.openxmlformats.org/officeDocument/2006/relationships/image" Target="../media/image3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jpeg"/><Relationship Id="rId20" Type="http://schemas.openxmlformats.org/officeDocument/2006/relationships/image" Target="../media/image18.png"/><Relationship Id="rId29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24" Type="http://schemas.openxmlformats.org/officeDocument/2006/relationships/hyperlink" Target="https://www.google.com/url?sa=i&amp;url=https%3A%2F%2Fwww.shutterstock.com%2Fsearch%2Fshepherds%2Bpie%3Fimage_type%3Dillustration&amp;psig=AOvVaw0Pz2LtczBv9zOP8IMNnU-b&amp;ust=1594384511707000&amp;source=images&amp;cd=vfe&amp;ved=0CAIQjRxqFwoTCOiyzKWXwOoCFQAAAAAdAAAAABAE" TargetMode="External"/><Relationship Id="rId32" Type="http://schemas.openxmlformats.org/officeDocument/2006/relationships/image" Target="../media/image29.png"/><Relationship Id="rId37" Type="http://schemas.openxmlformats.org/officeDocument/2006/relationships/image" Target="../media/image34.png"/><Relationship Id="rId5" Type="http://schemas.openxmlformats.org/officeDocument/2006/relationships/image" Target="../media/image3.jpeg"/><Relationship Id="rId15" Type="http://schemas.openxmlformats.org/officeDocument/2006/relationships/image" Target="../media/image13.png"/><Relationship Id="rId23" Type="http://schemas.openxmlformats.org/officeDocument/2006/relationships/image" Target="../media/image21.jpeg"/><Relationship Id="rId28" Type="http://schemas.openxmlformats.org/officeDocument/2006/relationships/image" Target="../media/image25.png"/><Relationship Id="rId36" Type="http://schemas.openxmlformats.org/officeDocument/2006/relationships/image" Target="../media/image33.png"/><Relationship Id="rId10" Type="http://schemas.openxmlformats.org/officeDocument/2006/relationships/image" Target="../media/image8.png"/><Relationship Id="rId19" Type="http://schemas.openxmlformats.org/officeDocument/2006/relationships/image" Target="../media/image17.jpeg"/><Relationship Id="rId31" Type="http://schemas.openxmlformats.org/officeDocument/2006/relationships/image" Target="../media/image28.png"/><Relationship Id="rId4" Type="http://schemas.openxmlformats.org/officeDocument/2006/relationships/image" Target="../media/image2.jpeg"/><Relationship Id="rId9" Type="http://schemas.openxmlformats.org/officeDocument/2006/relationships/image" Target="../media/image7.jpeg"/><Relationship Id="rId14" Type="http://schemas.openxmlformats.org/officeDocument/2006/relationships/image" Target="../media/image12.jpeg"/><Relationship Id="rId22" Type="http://schemas.openxmlformats.org/officeDocument/2006/relationships/image" Target="../media/image20.jpg"/><Relationship Id="rId27" Type="http://schemas.openxmlformats.org/officeDocument/2006/relationships/image" Target="../media/image24.jpeg"/><Relationship Id="rId30" Type="http://schemas.openxmlformats.org/officeDocument/2006/relationships/image" Target="../media/image27.png"/><Relationship Id="rId35" Type="http://schemas.openxmlformats.org/officeDocument/2006/relationships/image" Target="../media/image32.png"/><Relationship Id="rId8" Type="http://schemas.openxmlformats.org/officeDocument/2006/relationships/image" Target="../media/image6.jpeg"/><Relationship Id="rId3" Type="http://schemas.openxmlformats.org/officeDocument/2006/relationships/image" Target="../media/image1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Rectangle 128">
            <a:extLst>
              <a:ext uri="{FF2B5EF4-FFF2-40B4-BE49-F238E27FC236}">
                <a16:creationId xmlns:a16="http://schemas.microsoft.com/office/drawing/2014/main" id="{5B6ECEE5-8B0A-BE49-88D6-380CCB5771D4}"/>
              </a:ext>
            </a:extLst>
          </p:cNvPr>
          <p:cNvSpPr/>
          <p:nvPr/>
        </p:nvSpPr>
        <p:spPr>
          <a:xfrm>
            <a:off x="4499692" y="5293427"/>
            <a:ext cx="3572424" cy="619879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0" name="Rectangle 399">
            <a:extLst>
              <a:ext uri="{FF2B5EF4-FFF2-40B4-BE49-F238E27FC236}">
                <a16:creationId xmlns:a16="http://schemas.microsoft.com/office/drawing/2014/main" id="{001523A3-D0A5-3447-9A4B-DA59FA07C8E9}"/>
              </a:ext>
            </a:extLst>
          </p:cNvPr>
          <p:cNvSpPr/>
          <p:nvPr/>
        </p:nvSpPr>
        <p:spPr>
          <a:xfrm rot="10800000" flipV="1">
            <a:off x="4448149" y="30096767"/>
            <a:ext cx="717287" cy="63371"/>
          </a:xfrm>
          <a:prstGeom prst="rect">
            <a:avLst/>
          </a:prstGeom>
          <a:solidFill>
            <a:srgbClr val="1448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577E6DF-4EA3-D14D-8E13-28AB8D609DDE}"/>
              </a:ext>
            </a:extLst>
          </p:cNvPr>
          <p:cNvSpPr/>
          <p:nvPr/>
        </p:nvSpPr>
        <p:spPr>
          <a:xfrm>
            <a:off x="3856186" y="26505113"/>
            <a:ext cx="115920" cy="1191236"/>
          </a:xfrm>
          <a:prstGeom prst="rect">
            <a:avLst/>
          </a:prstGeom>
          <a:solidFill>
            <a:schemeClr val="bg1"/>
          </a:solidFill>
          <a:ln w="412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Block Arc 14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16200000">
            <a:off x="674818" y="11464258"/>
            <a:ext cx="3245583" cy="2140924"/>
          </a:xfrm>
          <a:prstGeom prst="blockArc">
            <a:avLst>
              <a:gd name="adj1" fmla="val 10794188"/>
              <a:gd name="adj2" fmla="val 156513"/>
              <a:gd name="adj3" fmla="val 2821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2185443" y="13520581"/>
            <a:ext cx="6361359" cy="61073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2" name="Block Arc 131">
            <a:extLst>
              <a:ext uri="{FF2B5EF4-FFF2-40B4-BE49-F238E27FC236}">
                <a16:creationId xmlns:a16="http://schemas.microsoft.com/office/drawing/2014/main" id="{2ABDDAA7-1330-5846-8957-036F466F9A01}"/>
              </a:ext>
            </a:extLst>
          </p:cNvPr>
          <p:cNvSpPr/>
          <p:nvPr/>
        </p:nvSpPr>
        <p:spPr>
          <a:xfrm rot="5400000" flipH="1">
            <a:off x="6399099" y="8755954"/>
            <a:ext cx="3254234" cy="2328367"/>
          </a:xfrm>
          <a:prstGeom prst="blockArc">
            <a:avLst>
              <a:gd name="adj1" fmla="val 10800000"/>
              <a:gd name="adj2" fmla="val 1572"/>
              <a:gd name="adj3" fmla="val 2764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3" name="Rectangle 132">
            <a:extLst>
              <a:ext uri="{FF2B5EF4-FFF2-40B4-BE49-F238E27FC236}">
                <a16:creationId xmlns:a16="http://schemas.microsoft.com/office/drawing/2014/main" id="{8EE221F3-E29A-7E44-BA3E-4DDEF353168D}"/>
              </a:ext>
            </a:extLst>
          </p:cNvPr>
          <p:cNvSpPr/>
          <p:nvPr/>
        </p:nvSpPr>
        <p:spPr>
          <a:xfrm>
            <a:off x="2262397" y="10915575"/>
            <a:ext cx="5841999" cy="60715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Rectangle 134">
            <a:extLst>
              <a:ext uri="{FF2B5EF4-FFF2-40B4-BE49-F238E27FC236}">
                <a16:creationId xmlns:a16="http://schemas.microsoft.com/office/drawing/2014/main" id="{BBA4EACD-79B2-9047-926C-4179677F6DF3}"/>
              </a:ext>
            </a:extLst>
          </p:cNvPr>
          <p:cNvSpPr/>
          <p:nvPr/>
        </p:nvSpPr>
        <p:spPr>
          <a:xfrm>
            <a:off x="2193295" y="8296133"/>
            <a:ext cx="5841604" cy="63389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Block Arc 135">
            <a:extLst>
              <a:ext uri="{FF2B5EF4-FFF2-40B4-BE49-F238E27FC236}">
                <a16:creationId xmlns:a16="http://schemas.microsoft.com/office/drawing/2014/main" id="{28EF7BC0-BD7F-BD4C-8DBE-13C9030B0FE6}"/>
              </a:ext>
            </a:extLst>
          </p:cNvPr>
          <p:cNvSpPr/>
          <p:nvPr/>
        </p:nvSpPr>
        <p:spPr>
          <a:xfrm rot="16200000">
            <a:off x="453828" y="6002940"/>
            <a:ext cx="3618412" cy="2193125"/>
          </a:xfrm>
          <a:prstGeom prst="blockArc">
            <a:avLst>
              <a:gd name="adj1" fmla="val 10508741"/>
              <a:gd name="adj2" fmla="val 263439"/>
              <a:gd name="adj3" fmla="val 28511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2" name="Rectangle 141">
            <a:extLst>
              <a:ext uri="{FF2B5EF4-FFF2-40B4-BE49-F238E27FC236}">
                <a16:creationId xmlns:a16="http://schemas.microsoft.com/office/drawing/2014/main" id="{5B6ECEE5-8B0A-BE49-88D6-380CCB5771D4}"/>
              </a:ext>
            </a:extLst>
          </p:cNvPr>
          <p:cNvSpPr/>
          <p:nvPr/>
        </p:nvSpPr>
        <p:spPr>
          <a:xfrm>
            <a:off x="2216376" y="5305962"/>
            <a:ext cx="3575911" cy="62647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4" name="Block Arc 213">
            <a:extLst>
              <a:ext uri="{FF2B5EF4-FFF2-40B4-BE49-F238E27FC236}">
                <a16:creationId xmlns:a16="http://schemas.microsoft.com/office/drawing/2014/main" id="{9BB00DD6-C4C4-7348-AD3E-28EAE4D8492B}"/>
              </a:ext>
            </a:extLst>
          </p:cNvPr>
          <p:cNvSpPr/>
          <p:nvPr/>
        </p:nvSpPr>
        <p:spPr>
          <a:xfrm rot="5400000" flipH="1">
            <a:off x="6184758" y="3179708"/>
            <a:ext cx="3219168" cy="2292181"/>
          </a:xfrm>
          <a:prstGeom prst="blockArc">
            <a:avLst>
              <a:gd name="adj1" fmla="val 10832112"/>
              <a:gd name="adj2" fmla="val 1572"/>
              <a:gd name="adj3" fmla="val 27649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26" name="Oval 225">
            <a:extLst>
              <a:ext uri="{FF2B5EF4-FFF2-40B4-BE49-F238E27FC236}">
                <a16:creationId xmlns:a16="http://schemas.microsoft.com/office/drawing/2014/main" id="{A716D0B4-6237-2645-A384-C1B927AF0552}"/>
              </a:ext>
            </a:extLst>
          </p:cNvPr>
          <p:cNvSpPr/>
          <p:nvPr/>
        </p:nvSpPr>
        <p:spPr>
          <a:xfrm>
            <a:off x="7877054" y="10366926"/>
            <a:ext cx="1214980" cy="1304869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7" name="Oval 226">
            <a:extLst>
              <a:ext uri="{FF2B5EF4-FFF2-40B4-BE49-F238E27FC236}">
                <a16:creationId xmlns:a16="http://schemas.microsoft.com/office/drawing/2014/main" id="{7112001F-C49E-A041-A930-D9070852FCB6}"/>
              </a:ext>
            </a:extLst>
          </p:cNvPr>
          <p:cNvSpPr/>
          <p:nvPr/>
        </p:nvSpPr>
        <p:spPr>
          <a:xfrm>
            <a:off x="7983109" y="10481151"/>
            <a:ext cx="1013014" cy="104099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8" name="Oval 227">
            <a:extLst>
              <a:ext uri="{FF2B5EF4-FFF2-40B4-BE49-F238E27FC236}">
                <a16:creationId xmlns:a16="http://schemas.microsoft.com/office/drawing/2014/main" id="{AB96207F-9876-7A4C-8CB8-0378596E3D43}"/>
              </a:ext>
            </a:extLst>
          </p:cNvPr>
          <p:cNvSpPr/>
          <p:nvPr/>
        </p:nvSpPr>
        <p:spPr>
          <a:xfrm>
            <a:off x="1614485" y="13272585"/>
            <a:ext cx="1214980" cy="1304869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9" name="Oval 228">
            <a:extLst>
              <a:ext uri="{FF2B5EF4-FFF2-40B4-BE49-F238E27FC236}">
                <a16:creationId xmlns:a16="http://schemas.microsoft.com/office/drawing/2014/main" id="{78D87C2B-4ED1-1C4B-B314-D95374A7846D}"/>
              </a:ext>
            </a:extLst>
          </p:cNvPr>
          <p:cNvSpPr/>
          <p:nvPr/>
        </p:nvSpPr>
        <p:spPr>
          <a:xfrm>
            <a:off x="1764125" y="13434143"/>
            <a:ext cx="940938" cy="97977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6B5CF508-9F97-7344-A588-8737134FC758}"/>
              </a:ext>
            </a:extLst>
          </p:cNvPr>
          <p:cNvSpPr/>
          <p:nvPr/>
        </p:nvSpPr>
        <p:spPr>
          <a:xfrm>
            <a:off x="1809316" y="2717415"/>
            <a:ext cx="6023138" cy="629361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E3AE9E14-E10F-B948-9B98-448B424F5230}"/>
              </a:ext>
            </a:extLst>
          </p:cNvPr>
          <p:cNvSpPr/>
          <p:nvPr/>
        </p:nvSpPr>
        <p:spPr>
          <a:xfrm flipH="1">
            <a:off x="4903311" y="5067375"/>
            <a:ext cx="1083295" cy="1050612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7" name="Oval 216">
            <a:extLst>
              <a:ext uri="{FF2B5EF4-FFF2-40B4-BE49-F238E27FC236}">
                <a16:creationId xmlns:a16="http://schemas.microsoft.com/office/drawing/2014/main" id="{4223162F-40D5-754F-8102-37C01098A339}"/>
              </a:ext>
            </a:extLst>
          </p:cNvPr>
          <p:cNvSpPr/>
          <p:nvPr/>
        </p:nvSpPr>
        <p:spPr>
          <a:xfrm flipV="1">
            <a:off x="5032821" y="5183935"/>
            <a:ext cx="834009" cy="82117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riangle 45">
            <a:extLst>
              <a:ext uri="{FF2B5EF4-FFF2-40B4-BE49-F238E27FC236}">
                <a16:creationId xmlns:a16="http://schemas.microsoft.com/office/drawing/2014/main" id="{B85D31BE-9BE0-3341-86C3-0BFD563EAA1B}"/>
              </a:ext>
            </a:extLst>
          </p:cNvPr>
          <p:cNvSpPr/>
          <p:nvPr/>
        </p:nvSpPr>
        <p:spPr>
          <a:xfrm rot="16200000">
            <a:off x="992350" y="2597554"/>
            <a:ext cx="938427" cy="735967"/>
          </a:xfrm>
          <a:prstGeom prst="triangle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38000">
                <a:schemeClr val="accent1">
                  <a:lumMod val="45000"/>
                  <a:lumOff val="55000"/>
                </a:schemeClr>
              </a:gs>
              <a:gs pos="39000">
                <a:schemeClr val="accent1">
                  <a:lumMod val="45000"/>
                  <a:lumOff val="55000"/>
                </a:schemeClr>
              </a:gs>
              <a:gs pos="84000">
                <a:srgbClr val="00206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2BE9DFE9-D2AE-C14C-AB63-41C6DF192559}"/>
              </a:ext>
            </a:extLst>
          </p:cNvPr>
          <p:cNvSpPr txBox="1"/>
          <p:nvPr/>
        </p:nvSpPr>
        <p:spPr>
          <a:xfrm>
            <a:off x="1784479" y="13489936"/>
            <a:ext cx="8410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YEAR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7A07DE-C984-5043-ABB4-D3D967D43357}"/>
              </a:ext>
            </a:extLst>
          </p:cNvPr>
          <p:cNvSpPr txBox="1"/>
          <p:nvPr/>
        </p:nvSpPr>
        <p:spPr>
          <a:xfrm>
            <a:off x="1809316" y="13508335"/>
            <a:ext cx="841074" cy="8271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/>
              <a:t>7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E2392CED-199C-044B-8C83-9528D182044C}"/>
              </a:ext>
            </a:extLst>
          </p:cNvPr>
          <p:cNvSpPr txBox="1"/>
          <p:nvPr/>
        </p:nvSpPr>
        <p:spPr>
          <a:xfrm>
            <a:off x="8050925" y="10521559"/>
            <a:ext cx="8410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YEAR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A8E84878-B999-3E45-A62E-A5D9A1ABF6E1}"/>
              </a:ext>
            </a:extLst>
          </p:cNvPr>
          <p:cNvSpPr txBox="1"/>
          <p:nvPr/>
        </p:nvSpPr>
        <p:spPr>
          <a:xfrm>
            <a:off x="7933156" y="10601465"/>
            <a:ext cx="1095842" cy="859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/>
              <a:t>8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C872D16A-BBC9-2E43-BEA6-EDAFD0B01410}"/>
              </a:ext>
            </a:extLst>
          </p:cNvPr>
          <p:cNvSpPr txBox="1"/>
          <p:nvPr/>
        </p:nvSpPr>
        <p:spPr>
          <a:xfrm>
            <a:off x="5086167" y="5240090"/>
            <a:ext cx="706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/>
              <a:t>9</a:t>
            </a:r>
          </a:p>
        </p:txBody>
      </p: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1BD8ADA5-D946-5C42-A4AE-03B3AA1B8A94}"/>
              </a:ext>
            </a:extLst>
          </p:cNvPr>
          <p:cNvCxnSpPr>
            <a:cxnSpLocks/>
            <a:stCxn id="336" idx="2"/>
          </p:cNvCxnSpPr>
          <p:nvPr/>
        </p:nvCxnSpPr>
        <p:spPr>
          <a:xfrm>
            <a:off x="8160015" y="7705484"/>
            <a:ext cx="0" cy="74144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Box 82">
            <a:extLst>
              <a:ext uri="{FF2B5EF4-FFF2-40B4-BE49-F238E27FC236}">
                <a16:creationId xmlns:a16="http://schemas.microsoft.com/office/drawing/2014/main" id="{4E64330C-E1D9-ED4C-A99A-71B1F661D561}"/>
              </a:ext>
            </a:extLst>
          </p:cNvPr>
          <p:cNvSpPr txBox="1"/>
          <p:nvPr/>
        </p:nvSpPr>
        <p:spPr>
          <a:xfrm>
            <a:off x="6188715" y="12625041"/>
            <a:ext cx="11320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Identify risks and hazards in the kitchen</a:t>
            </a: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432DE9D9-B0B5-F742-8942-7B37AAB3C019}"/>
              </a:ext>
            </a:extLst>
          </p:cNvPr>
          <p:cNvCxnSpPr>
            <a:cxnSpLocks/>
          </p:cNvCxnSpPr>
          <p:nvPr/>
        </p:nvCxnSpPr>
        <p:spPr>
          <a:xfrm flipV="1">
            <a:off x="4512321" y="13998465"/>
            <a:ext cx="0" cy="595093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TextBox 99">
            <a:extLst>
              <a:ext uri="{FF2B5EF4-FFF2-40B4-BE49-F238E27FC236}">
                <a16:creationId xmlns:a16="http://schemas.microsoft.com/office/drawing/2014/main" id="{26F865FD-2884-AF4F-AF31-774B44DE16E8}"/>
              </a:ext>
            </a:extLst>
          </p:cNvPr>
          <p:cNvSpPr txBox="1"/>
          <p:nvPr/>
        </p:nvSpPr>
        <p:spPr>
          <a:xfrm>
            <a:off x="4770584" y="12574637"/>
            <a:ext cx="13092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Knife</a:t>
            </a:r>
            <a:r>
              <a:rPr lang="en-US" sz="1200" b="1" dirty="0"/>
              <a:t> </a:t>
            </a:r>
            <a:r>
              <a:rPr lang="en-US" sz="1200" dirty="0"/>
              <a:t>skills</a:t>
            </a:r>
            <a:r>
              <a:rPr lang="en-US" sz="1200" b="1" dirty="0"/>
              <a:t>: Pitta pizza</a:t>
            </a:r>
          </a:p>
        </p:txBody>
      </p: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ED5654B3-6730-9743-8B5B-BB63078882F5}"/>
              </a:ext>
            </a:extLst>
          </p:cNvPr>
          <p:cNvCxnSpPr>
            <a:cxnSpLocks/>
          </p:cNvCxnSpPr>
          <p:nvPr/>
        </p:nvCxnSpPr>
        <p:spPr>
          <a:xfrm flipH="1">
            <a:off x="5269521" y="13027577"/>
            <a:ext cx="4221" cy="614743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TextBox 114">
            <a:extLst>
              <a:ext uri="{FF2B5EF4-FFF2-40B4-BE49-F238E27FC236}">
                <a16:creationId xmlns:a16="http://schemas.microsoft.com/office/drawing/2014/main" id="{754347FA-8CA5-B64D-85BC-64ED9061E462}"/>
              </a:ext>
            </a:extLst>
          </p:cNvPr>
          <p:cNvSpPr txBox="1"/>
          <p:nvPr/>
        </p:nvSpPr>
        <p:spPr>
          <a:xfrm>
            <a:off x="833812" y="14766385"/>
            <a:ext cx="14443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A balanced diet: The eat well guide</a:t>
            </a:r>
          </a:p>
        </p:txBody>
      </p: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DDCFADFF-18E9-314C-BA93-B0E2EAA0B395}"/>
              </a:ext>
            </a:extLst>
          </p:cNvPr>
          <p:cNvCxnSpPr>
            <a:cxnSpLocks/>
          </p:cNvCxnSpPr>
          <p:nvPr/>
        </p:nvCxnSpPr>
        <p:spPr>
          <a:xfrm>
            <a:off x="2626184" y="10867929"/>
            <a:ext cx="10002" cy="42401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TextBox 119">
            <a:extLst>
              <a:ext uri="{FF2B5EF4-FFF2-40B4-BE49-F238E27FC236}">
                <a16:creationId xmlns:a16="http://schemas.microsoft.com/office/drawing/2014/main" id="{307DEB2C-260D-0340-9B54-6F5AE6E5CAF0}"/>
              </a:ext>
            </a:extLst>
          </p:cNvPr>
          <p:cNvSpPr txBox="1"/>
          <p:nvPr/>
        </p:nvSpPr>
        <p:spPr>
          <a:xfrm>
            <a:off x="101981" y="10563589"/>
            <a:ext cx="12169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Family meals</a:t>
            </a:r>
            <a:r>
              <a:rPr lang="en-US" sz="1200" b="1" dirty="0"/>
              <a:t>: Chicken Curry  practical </a:t>
            </a:r>
          </a:p>
        </p:txBody>
      </p:sp>
      <p:pic>
        <p:nvPicPr>
          <p:cNvPr id="86" name="Picture 85">
            <a:extLst>
              <a:ext uri="{FF2B5EF4-FFF2-40B4-BE49-F238E27FC236}">
                <a16:creationId xmlns:a16="http://schemas.microsoft.com/office/drawing/2014/main" id="{E2C681CE-4F5E-FE42-BDC2-CE2B81D6D5D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4406" r="530" b="32512"/>
          <a:stretch/>
        </p:blipFill>
        <p:spPr>
          <a:xfrm>
            <a:off x="7471408" y="14176441"/>
            <a:ext cx="1758264" cy="924832"/>
          </a:xfrm>
          <a:prstGeom prst="rect">
            <a:avLst/>
          </a:prstGeom>
        </p:spPr>
      </p:pic>
      <p:cxnSp>
        <p:nvCxnSpPr>
          <p:cNvPr id="167" name="Straight Connector 166">
            <a:extLst>
              <a:ext uri="{FF2B5EF4-FFF2-40B4-BE49-F238E27FC236}">
                <a16:creationId xmlns:a16="http://schemas.microsoft.com/office/drawing/2014/main" id="{D689A2AC-1669-BF4A-B36A-FB12C0E9EC15}"/>
              </a:ext>
            </a:extLst>
          </p:cNvPr>
          <p:cNvCxnSpPr>
            <a:cxnSpLocks/>
          </p:cNvCxnSpPr>
          <p:nvPr/>
        </p:nvCxnSpPr>
        <p:spPr>
          <a:xfrm flipV="1">
            <a:off x="7107078" y="13924032"/>
            <a:ext cx="0" cy="57824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TextBox 123">
            <a:extLst>
              <a:ext uri="{FF2B5EF4-FFF2-40B4-BE49-F238E27FC236}">
                <a16:creationId xmlns:a16="http://schemas.microsoft.com/office/drawing/2014/main" id="{C4A79582-07C9-724E-B8B3-9661E7D84670}"/>
              </a:ext>
            </a:extLst>
          </p:cNvPr>
          <p:cNvSpPr txBox="1"/>
          <p:nvPr/>
        </p:nvSpPr>
        <p:spPr>
          <a:xfrm>
            <a:off x="6535213" y="14482068"/>
            <a:ext cx="100449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Introduction to personal and  food hygiene.</a:t>
            </a:r>
          </a:p>
          <a:p>
            <a:r>
              <a:rPr lang="en-US" sz="800" dirty="0"/>
              <a:t>                  </a:t>
            </a:r>
          </a:p>
          <a:p>
            <a:r>
              <a:rPr lang="en-US" sz="800" dirty="0"/>
              <a:t>             </a:t>
            </a:r>
          </a:p>
        </p:txBody>
      </p:sp>
      <p:cxnSp>
        <p:nvCxnSpPr>
          <p:cNvPr id="125" name="Straight Connector 124">
            <a:extLst>
              <a:ext uri="{FF2B5EF4-FFF2-40B4-BE49-F238E27FC236}">
                <a16:creationId xmlns:a16="http://schemas.microsoft.com/office/drawing/2014/main" id="{F00234DB-30A0-A14D-B827-8C2DCE0238B9}"/>
              </a:ext>
            </a:extLst>
          </p:cNvPr>
          <p:cNvCxnSpPr>
            <a:cxnSpLocks/>
          </p:cNvCxnSpPr>
          <p:nvPr/>
        </p:nvCxnSpPr>
        <p:spPr>
          <a:xfrm flipH="1">
            <a:off x="3479848" y="13200990"/>
            <a:ext cx="5208" cy="52097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>
            <a:extLst>
              <a:ext uri="{FF2B5EF4-FFF2-40B4-BE49-F238E27FC236}">
                <a16:creationId xmlns:a16="http://schemas.microsoft.com/office/drawing/2014/main" id="{E64338C0-E09F-E84D-91F2-CB8BB2D36010}"/>
              </a:ext>
            </a:extLst>
          </p:cNvPr>
          <p:cNvCxnSpPr>
            <a:cxnSpLocks/>
          </p:cNvCxnSpPr>
          <p:nvPr/>
        </p:nvCxnSpPr>
        <p:spPr>
          <a:xfrm>
            <a:off x="6696145" y="13272006"/>
            <a:ext cx="0" cy="37894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>
            <a:extLst>
              <a:ext uri="{FF2B5EF4-FFF2-40B4-BE49-F238E27FC236}">
                <a16:creationId xmlns:a16="http://schemas.microsoft.com/office/drawing/2014/main" id="{C3FA2F8C-BD2B-EA46-8D5D-0F3383BE1ABC}"/>
              </a:ext>
            </a:extLst>
          </p:cNvPr>
          <p:cNvCxnSpPr>
            <a:cxnSpLocks/>
          </p:cNvCxnSpPr>
          <p:nvPr/>
        </p:nvCxnSpPr>
        <p:spPr>
          <a:xfrm flipV="1">
            <a:off x="1227147" y="13268114"/>
            <a:ext cx="310692" cy="65591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Straight Connector 148">
            <a:extLst>
              <a:ext uri="{FF2B5EF4-FFF2-40B4-BE49-F238E27FC236}">
                <a16:creationId xmlns:a16="http://schemas.microsoft.com/office/drawing/2014/main" id="{859B72ED-06B5-D04F-8934-D12A027925F0}"/>
              </a:ext>
            </a:extLst>
          </p:cNvPr>
          <p:cNvCxnSpPr>
            <a:cxnSpLocks/>
          </p:cNvCxnSpPr>
          <p:nvPr/>
        </p:nvCxnSpPr>
        <p:spPr>
          <a:xfrm flipH="1" flipV="1">
            <a:off x="3399353" y="11323524"/>
            <a:ext cx="5326" cy="39811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5" name="TextBox 154">
            <a:extLst>
              <a:ext uri="{FF2B5EF4-FFF2-40B4-BE49-F238E27FC236}">
                <a16:creationId xmlns:a16="http://schemas.microsoft.com/office/drawing/2014/main" id="{C3FBA4C5-95DD-0C43-BA58-DF81A5E4F225}"/>
              </a:ext>
            </a:extLst>
          </p:cNvPr>
          <p:cNvSpPr txBox="1"/>
          <p:nvPr/>
        </p:nvSpPr>
        <p:spPr>
          <a:xfrm>
            <a:off x="5242135" y="11702293"/>
            <a:ext cx="12403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Food Choices: Food Miles</a:t>
            </a:r>
          </a:p>
        </p:txBody>
      </p:sp>
      <p:sp>
        <p:nvSpPr>
          <p:cNvPr id="194" name="TextBox 193">
            <a:extLst>
              <a:ext uri="{FF2B5EF4-FFF2-40B4-BE49-F238E27FC236}">
                <a16:creationId xmlns:a16="http://schemas.microsoft.com/office/drawing/2014/main" id="{F74F6976-AC01-9E47-A6A2-E3BA75810F25}"/>
              </a:ext>
            </a:extLst>
          </p:cNvPr>
          <p:cNvSpPr txBox="1"/>
          <p:nvPr/>
        </p:nvSpPr>
        <p:spPr>
          <a:xfrm>
            <a:off x="6922469" y="3534787"/>
            <a:ext cx="9181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Practical:</a:t>
            </a:r>
            <a:endParaRPr lang="en-US" sz="1200" b="1" dirty="0"/>
          </a:p>
          <a:p>
            <a:r>
              <a:rPr lang="en-US" sz="1200" b="1" dirty="0"/>
              <a:t>Cottage pie</a:t>
            </a:r>
            <a:endParaRPr lang="en-US" sz="1200" dirty="0"/>
          </a:p>
        </p:txBody>
      </p:sp>
      <p:cxnSp>
        <p:nvCxnSpPr>
          <p:cNvPr id="202" name="Straight Connector 201">
            <a:extLst>
              <a:ext uri="{FF2B5EF4-FFF2-40B4-BE49-F238E27FC236}">
                <a16:creationId xmlns:a16="http://schemas.microsoft.com/office/drawing/2014/main" id="{37F25081-DC98-7742-9CDD-B05C66E90535}"/>
              </a:ext>
            </a:extLst>
          </p:cNvPr>
          <p:cNvCxnSpPr>
            <a:cxnSpLocks/>
          </p:cNvCxnSpPr>
          <p:nvPr/>
        </p:nvCxnSpPr>
        <p:spPr>
          <a:xfrm flipH="1">
            <a:off x="3261521" y="7759378"/>
            <a:ext cx="5489" cy="57827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3" name="TextBox 202">
            <a:extLst>
              <a:ext uri="{FF2B5EF4-FFF2-40B4-BE49-F238E27FC236}">
                <a16:creationId xmlns:a16="http://schemas.microsoft.com/office/drawing/2014/main" id="{63ED1275-9D5C-B64F-99A8-47475CF3C87F}"/>
              </a:ext>
            </a:extLst>
          </p:cNvPr>
          <p:cNvSpPr txBox="1"/>
          <p:nvPr/>
        </p:nvSpPr>
        <p:spPr>
          <a:xfrm>
            <a:off x="3153954" y="24391086"/>
            <a:ext cx="4571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/>
              <a:t>Lemon meringue pie practical </a:t>
            </a:r>
          </a:p>
        </p:txBody>
      </p:sp>
      <p:cxnSp>
        <p:nvCxnSpPr>
          <p:cNvPr id="208" name="Straight Connector 207">
            <a:extLst>
              <a:ext uri="{FF2B5EF4-FFF2-40B4-BE49-F238E27FC236}">
                <a16:creationId xmlns:a16="http://schemas.microsoft.com/office/drawing/2014/main" id="{AD024AB5-14AB-D94C-9065-AAF737D1206C}"/>
              </a:ext>
            </a:extLst>
          </p:cNvPr>
          <p:cNvCxnSpPr>
            <a:cxnSpLocks/>
          </p:cNvCxnSpPr>
          <p:nvPr/>
        </p:nvCxnSpPr>
        <p:spPr>
          <a:xfrm>
            <a:off x="4427986" y="7891825"/>
            <a:ext cx="16197" cy="54110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0" name="Straight Connector 209">
            <a:extLst>
              <a:ext uri="{FF2B5EF4-FFF2-40B4-BE49-F238E27FC236}">
                <a16:creationId xmlns:a16="http://schemas.microsoft.com/office/drawing/2014/main" id="{3C680FB8-DCEB-BE4B-A3E1-0C5BBF879919}"/>
              </a:ext>
            </a:extLst>
          </p:cNvPr>
          <p:cNvCxnSpPr>
            <a:cxnSpLocks/>
          </p:cNvCxnSpPr>
          <p:nvPr/>
        </p:nvCxnSpPr>
        <p:spPr>
          <a:xfrm flipH="1">
            <a:off x="2371708" y="2218223"/>
            <a:ext cx="11829" cy="62046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2" name="TextBox 231">
            <a:extLst>
              <a:ext uri="{FF2B5EF4-FFF2-40B4-BE49-F238E27FC236}">
                <a16:creationId xmlns:a16="http://schemas.microsoft.com/office/drawing/2014/main" id="{6902B996-50DE-9943-8802-2D6DE1E76D8C}"/>
              </a:ext>
            </a:extLst>
          </p:cNvPr>
          <p:cNvSpPr txBox="1"/>
          <p:nvPr/>
        </p:nvSpPr>
        <p:spPr>
          <a:xfrm>
            <a:off x="1482051" y="1653123"/>
            <a:ext cx="15792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Group practical: ready steady COOK</a:t>
            </a:r>
          </a:p>
        </p:txBody>
      </p:sp>
      <p:cxnSp>
        <p:nvCxnSpPr>
          <p:cNvPr id="242" name="Straight Connector 241">
            <a:extLst>
              <a:ext uri="{FF2B5EF4-FFF2-40B4-BE49-F238E27FC236}">
                <a16:creationId xmlns:a16="http://schemas.microsoft.com/office/drawing/2014/main" id="{9E865DA3-DE36-E64D-B463-8964711B884D}"/>
              </a:ext>
            </a:extLst>
          </p:cNvPr>
          <p:cNvCxnSpPr>
            <a:cxnSpLocks/>
          </p:cNvCxnSpPr>
          <p:nvPr/>
        </p:nvCxnSpPr>
        <p:spPr>
          <a:xfrm>
            <a:off x="1090102" y="11371326"/>
            <a:ext cx="406475" cy="30190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7" name="Picture 366" descr="Image result for hand washi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7014" y="14257705"/>
            <a:ext cx="885506" cy="537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0" name="Picture 2" descr="Image result for hand washing image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8968" y="13025343"/>
            <a:ext cx="898756" cy="877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1" name="Picture 370" descr="Image result for wet floor sign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32" r="19793"/>
          <a:stretch/>
        </p:blipFill>
        <p:spPr bwMode="auto">
          <a:xfrm>
            <a:off x="7496273" y="12660479"/>
            <a:ext cx="460424" cy="767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0" name="TextBox 289">
            <a:extLst>
              <a:ext uri="{FF2B5EF4-FFF2-40B4-BE49-F238E27FC236}">
                <a16:creationId xmlns:a16="http://schemas.microsoft.com/office/drawing/2014/main" id="{26F865FD-2884-AF4F-AF31-774B44DE16E8}"/>
              </a:ext>
            </a:extLst>
          </p:cNvPr>
          <p:cNvSpPr txBox="1"/>
          <p:nvPr/>
        </p:nvSpPr>
        <p:spPr>
          <a:xfrm>
            <a:off x="3869901" y="14584328"/>
            <a:ext cx="1284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Knife</a:t>
            </a:r>
            <a:r>
              <a:rPr lang="en-US" sz="1200" b="1" dirty="0"/>
              <a:t> </a:t>
            </a:r>
            <a:r>
              <a:rPr lang="en-US" sz="1200" dirty="0"/>
              <a:t>skills</a:t>
            </a:r>
            <a:r>
              <a:rPr lang="en-US" sz="1200" b="1" dirty="0"/>
              <a:t>: Vegetable soup practical</a:t>
            </a:r>
          </a:p>
        </p:txBody>
      </p:sp>
      <p:pic>
        <p:nvPicPr>
          <p:cNvPr id="294" name="Picture 2" descr="http://soups.me.uk/wp-content/uploads/2012/08/Vegetable-Soup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098688" y="14330572"/>
            <a:ext cx="776462" cy="515205"/>
          </a:xfrm>
          <a:prstGeom prst="rect">
            <a:avLst/>
          </a:prstGeom>
          <a:noFill/>
        </p:spPr>
      </p:pic>
      <p:sp>
        <p:nvSpPr>
          <p:cNvPr id="295" name="TextBox 294">
            <a:extLst>
              <a:ext uri="{FF2B5EF4-FFF2-40B4-BE49-F238E27FC236}">
                <a16:creationId xmlns:a16="http://schemas.microsoft.com/office/drawing/2014/main" id="{26F865FD-2884-AF4F-AF31-774B44DE16E8}"/>
              </a:ext>
            </a:extLst>
          </p:cNvPr>
          <p:cNvSpPr txBox="1"/>
          <p:nvPr/>
        </p:nvSpPr>
        <p:spPr>
          <a:xfrm>
            <a:off x="3149937" y="12536022"/>
            <a:ext cx="12396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Christmas snowball practical</a:t>
            </a:r>
          </a:p>
        </p:txBody>
      </p:sp>
      <p:sp>
        <p:nvSpPr>
          <p:cNvPr id="298" name="TextBox 297">
            <a:extLst>
              <a:ext uri="{FF2B5EF4-FFF2-40B4-BE49-F238E27FC236}">
                <a16:creationId xmlns:a16="http://schemas.microsoft.com/office/drawing/2014/main" id="{26F865FD-2884-AF4F-AF31-774B44DE16E8}"/>
              </a:ext>
            </a:extLst>
          </p:cNvPr>
          <p:cNvSpPr txBox="1"/>
          <p:nvPr/>
        </p:nvSpPr>
        <p:spPr>
          <a:xfrm>
            <a:off x="2124731" y="12230933"/>
            <a:ext cx="9882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Knife</a:t>
            </a:r>
            <a:r>
              <a:rPr lang="en-US" sz="1200" b="1" dirty="0"/>
              <a:t> </a:t>
            </a:r>
            <a:r>
              <a:rPr lang="en-US" sz="1200" dirty="0"/>
              <a:t>skills</a:t>
            </a:r>
            <a:r>
              <a:rPr lang="en-US" sz="1200" b="1" dirty="0"/>
              <a:t>: Bolognese practical </a:t>
            </a:r>
          </a:p>
        </p:txBody>
      </p:sp>
      <p:pic>
        <p:nvPicPr>
          <p:cNvPr id="1028" name="Picture 4" descr="Image result for the eatwell guide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951" y="13984051"/>
            <a:ext cx="944863" cy="640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01" name="Straight Connector 300">
            <a:extLst>
              <a:ext uri="{FF2B5EF4-FFF2-40B4-BE49-F238E27FC236}">
                <a16:creationId xmlns:a16="http://schemas.microsoft.com/office/drawing/2014/main" id="{00E6D38E-3F60-8646-B0C0-1F4A34240498}"/>
              </a:ext>
            </a:extLst>
          </p:cNvPr>
          <p:cNvCxnSpPr>
            <a:cxnSpLocks/>
          </p:cNvCxnSpPr>
          <p:nvPr/>
        </p:nvCxnSpPr>
        <p:spPr>
          <a:xfrm flipH="1" flipV="1">
            <a:off x="1638426" y="12449802"/>
            <a:ext cx="408182" cy="236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4" name="TextBox 303">
            <a:extLst>
              <a:ext uri="{FF2B5EF4-FFF2-40B4-BE49-F238E27FC236}">
                <a16:creationId xmlns:a16="http://schemas.microsoft.com/office/drawing/2014/main" id="{307DEB2C-260D-0340-9B54-6F5AE6E5CAF0}"/>
              </a:ext>
            </a:extLst>
          </p:cNvPr>
          <p:cNvSpPr txBox="1"/>
          <p:nvPr/>
        </p:nvSpPr>
        <p:spPr>
          <a:xfrm>
            <a:off x="6886164" y="10068543"/>
            <a:ext cx="11531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Family meals</a:t>
            </a:r>
            <a:r>
              <a:rPr lang="en-US" sz="1200" b="1" dirty="0"/>
              <a:t>: Pasta salad</a:t>
            </a:r>
          </a:p>
        </p:txBody>
      </p:sp>
      <p:pic>
        <p:nvPicPr>
          <p:cNvPr id="1032" name="Picture 8" descr="Chicken casserole clipart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1224702" y="10491986"/>
            <a:ext cx="540423" cy="513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" name="TextBox 306">
            <a:extLst>
              <a:ext uri="{FF2B5EF4-FFF2-40B4-BE49-F238E27FC236}">
                <a16:creationId xmlns:a16="http://schemas.microsoft.com/office/drawing/2014/main" id="{307DEB2C-260D-0340-9B54-6F5AE6E5CAF0}"/>
              </a:ext>
            </a:extLst>
          </p:cNvPr>
          <p:cNvSpPr txBox="1"/>
          <p:nvPr/>
        </p:nvSpPr>
        <p:spPr>
          <a:xfrm>
            <a:off x="2758798" y="9109860"/>
            <a:ext cx="20018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Nutrition: Macro nutrients, </a:t>
            </a:r>
            <a:r>
              <a:rPr lang="en-US" sz="1200" b="1" dirty="0"/>
              <a:t>carbohydrates</a:t>
            </a:r>
          </a:p>
        </p:txBody>
      </p:sp>
      <p:pic>
        <p:nvPicPr>
          <p:cNvPr id="1034" name="Picture 10" descr="Image result for food clip art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407" y="5699443"/>
            <a:ext cx="843271" cy="478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1" name="TextBox 310">
            <a:extLst>
              <a:ext uri="{FF2B5EF4-FFF2-40B4-BE49-F238E27FC236}">
                <a16:creationId xmlns:a16="http://schemas.microsoft.com/office/drawing/2014/main" id="{307DEB2C-260D-0340-9B54-6F5AE6E5CAF0}"/>
              </a:ext>
            </a:extLst>
          </p:cNvPr>
          <p:cNvSpPr txBox="1"/>
          <p:nvPr/>
        </p:nvSpPr>
        <p:spPr>
          <a:xfrm>
            <a:off x="2740832" y="11700438"/>
            <a:ext cx="14628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Family meals</a:t>
            </a:r>
            <a:r>
              <a:rPr lang="en-US" sz="1200" b="1" dirty="0"/>
              <a:t>: Sausage casserole </a:t>
            </a:r>
          </a:p>
        </p:txBody>
      </p:sp>
      <p:sp>
        <p:nvSpPr>
          <p:cNvPr id="312" name="TextBox 311">
            <a:extLst>
              <a:ext uri="{FF2B5EF4-FFF2-40B4-BE49-F238E27FC236}">
                <a16:creationId xmlns:a16="http://schemas.microsoft.com/office/drawing/2014/main" id="{307DEB2C-260D-0340-9B54-6F5AE6E5CAF0}"/>
              </a:ext>
            </a:extLst>
          </p:cNvPr>
          <p:cNvSpPr txBox="1"/>
          <p:nvPr/>
        </p:nvSpPr>
        <p:spPr>
          <a:xfrm>
            <a:off x="1762807" y="6697490"/>
            <a:ext cx="12644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Family meals</a:t>
            </a:r>
            <a:r>
              <a:rPr lang="en-US" sz="1200" b="1" dirty="0"/>
              <a:t>: Honey raisin oat biscuits</a:t>
            </a:r>
          </a:p>
        </p:txBody>
      </p:sp>
      <p:sp>
        <p:nvSpPr>
          <p:cNvPr id="319" name="TextBox 318">
            <a:extLst>
              <a:ext uri="{FF2B5EF4-FFF2-40B4-BE49-F238E27FC236}">
                <a16:creationId xmlns:a16="http://schemas.microsoft.com/office/drawing/2014/main" id="{307DEB2C-260D-0340-9B54-6F5AE6E5CAF0}"/>
              </a:ext>
            </a:extLst>
          </p:cNvPr>
          <p:cNvSpPr txBox="1"/>
          <p:nvPr/>
        </p:nvSpPr>
        <p:spPr>
          <a:xfrm>
            <a:off x="3452051" y="10196812"/>
            <a:ext cx="1227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Family meals</a:t>
            </a:r>
            <a:r>
              <a:rPr lang="en-US" sz="1200" b="1" dirty="0"/>
              <a:t>: Fruit Crumble</a:t>
            </a:r>
          </a:p>
        </p:txBody>
      </p:sp>
      <p:sp>
        <p:nvSpPr>
          <p:cNvPr id="320" name="TextBox 319">
            <a:extLst>
              <a:ext uri="{FF2B5EF4-FFF2-40B4-BE49-F238E27FC236}">
                <a16:creationId xmlns:a16="http://schemas.microsoft.com/office/drawing/2014/main" id="{C3FBA4C5-95DD-0C43-BA58-DF81A5E4F225}"/>
              </a:ext>
            </a:extLst>
          </p:cNvPr>
          <p:cNvSpPr txBox="1"/>
          <p:nvPr/>
        </p:nvSpPr>
        <p:spPr>
          <a:xfrm>
            <a:off x="8456890" y="7991180"/>
            <a:ext cx="12616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Risk assessment</a:t>
            </a:r>
          </a:p>
        </p:txBody>
      </p:sp>
      <p:pic>
        <p:nvPicPr>
          <p:cNvPr id="1036" name="Picture 12" descr="Image result for pasta bake cartoon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02" y="12019044"/>
            <a:ext cx="821912" cy="468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Image result for fair trade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6465" y="9740631"/>
            <a:ext cx="637509" cy="601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4" name="TextBox 323">
            <a:extLst>
              <a:ext uri="{FF2B5EF4-FFF2-40B4-BE49-F238E27FC236}">
                <a16:creationId xmlns:a16="http://schemas.microsoft.com/office/drawing/2014/main" id="{307DEB2C-260D-0340-9B54-6F5AE6E5CAF0}"/>
              </a:ext>
            </a:extLst>
          </p:cNvPr>
          <p:cNvSpPr txBox="1"/>
          <p:nvPr/>
        </p:nvSpPr>
        <p:spPr>
          <a:xfrm>
            <a:off x="5147792" y="9119581"/>
            <a:ext cx="13852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Family meals</a:t>
            </a:r>
            <a:r>
              <a:rPr lang="en-US" sz="1200" b="1" dirty="0"/>
              <a:t>: </a:t>
            </a:r>
            <a:r>
              <a:rPr lang="en-US" sz="1200" b="1" dirty="0" err="1"/>
              <a:t>Savoury</a:t>
            </a:r>
            <a:r>
              <a:rPr lang="en-US" sz="1200" b="1" dirty="0"/>
              <a:t> cheese potatoes</a:t>
            </a:r>
          </a:p>
        </p:txBody>
      </p:sp>
      <p:sp>
        <p:nvSpPr>
          <p:cNvPr id="326" name="TextBox 325">
            <a:extLst>
              <a:ext uri="{FF2B5EF4-FFF2-40B4-BE49-F238E27FC236}">
                <a16:creationId xmlns:a16="http://schemas.microsoft.com/office/drawing/2014/main" id="{307DEB2C-260D-0340-9B54-6F5AE6E5CAF0}"/>
              </a:ext>
            </a:extLst>
          </p:cNvPr>
          <p:cNvSpPr txBox="1"/>
          <p:nvPr/>
        </p:nvSpPr>
        <p:spPr>
          <a:xfrm>
            <a:off x="132376" y="7503375"/>
            <a:ext cx="11350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Family meals</a:t>
            </a:r>
            <a:r>
              <a:rPr lang="en-US" sz="1200" b="1" dirty="0"/>
              <a:t>: </a:t>
            </a:r>
            <a:r>
              <a:rPr lang="en-US" sz="1200" b="1" dirty="0" err="1"/>
              <a:t>Savoury</a:t>
            </a:r>
            <a:r>
              <a:rPr lang="en-US" sz="1200" b="1" dirty="0"/>
              <a:t> rice</a:t>
            </a:r>
          </a:p>
        </p:txBody>
      </p:sp>
      <p:sp>
        <p:nvSpPr>
          <p:cNvPr id="336" name="TextBox 335">
            <a:extLst>
              <a:ext uri="{FF2B5EF4-FFF2-40B4-BE49-F238E27FC236}">
                <a16:creationId xmlns:a16="http://schemas.microsoft.com/office/drawing/2014/main" id="{307DEB2C-260D-0340-9B54-6F5AE6E5CAF0}"/>
              </a:ext>
            </a:extLst>
          </p:cNvPr>
          <p:cNvSpPr txBox="1"/>
          <p:nvPr/>
        </p:nvSpPr>
        <p:spPr>
          <a:xfrm>
            <a:off x="7628364" y="7243819"/>
            <a:ext cx="10633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Practical:</a:t>
            </a:r>
          </a:p>
          <a:p>
            <a:pPr algn="ctr"/>
            <a:r>
              <a:rPr lang="en-US" sz="1200" b="1" dirty="0"/>
              <a:t> Quesadilla</a:t>
            </a:r>
          </a:p>
        </p:txBody>
      </p:sp>
      <p:sp>
        <p:nvSpPr>
          <p:cNvPr id="364" name="TextBox 363">
            <a:extLst>
              <a:ext uri="{FF2B5EF4-FFF2-40B4-BE49-F238E27FC236}">
                <a16:creationId xmlns:a16="http://schemas.microsoft.com/office/drawing/2014/main" id="{307DEB2C-260D-0340-9B54-6F5AE6E5CAF0}"/>
              </a:ext>
            </a:extLst>
          </p:cNvPr>
          <p:cNvSpPr txBox="1"/>
          <p:nvPr/>
        </p:nvSpPr>
        <p:spPr>
          <a:xfrm>
            <a:off x="5925690" y="7404891"/>
            <a:ext cx="11595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Practical</a:t>
            </a:r>
            <a:r>
              <a:rPr lang="en-US" sz="1200" b="1" dirty="0"/>
              <a:t>: </a:t>
            </a:r>
          </a:p>
          <a:p>
            <a:pPr algn="ctr"/>
            <a:r>
              <a:rPr lang="en-US" sz="1200" b="1" dirty="0"/>
              <a:t>Chicken goujons</a:t>
            </a:r>
          </a:p>
        </p:txBody>
      </p:sp>
      <p:pic>
        <p:nvPicPr>
          <p:cNvPr id="2" name="Picture 4" descr="Image result for nutrition clipart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6559" y="11995127"/>
            <a:ext cx="780331" cy="606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72" name="Straight Connector 371">
            <a:extLst>
              <a:ext uri="{FF2B5EF4-FFF2-40B4-BE49-F238E27FC236}">
                <a16:creationId xmlns:a16="http://schemas.microsoft.com/office/drawing/2014/main" id="{C78E72D1-A4E0-D94A-AD26-756C6F30DB76}"/>
              </a:ext>
            </a:extLst>
          </p:cNvPr>
          <p:cNvCxnSpPr>
            <a:cxnSpLocks/>
          </p:cNvCxnSpPr>
          <p:nvPr/>
        </p:nvCxnSpPr>
        <p:spPr>
          <a:xfrm>
            <a:off x="7468105" y="10689962"/>
            <a:ext cx="1" cy="309823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2" name="TextBox 381">
            <a:extLst>
              <a:ext uri="{FF2B5EF4-FFF2-40B4-BE49-F238E27FC236}">
                <a16:creationId xmlns:a16="http://schemas.microsoft.com/office/drawing/2014/main" id="{6902B996-50DE-9943-8802-2D6DE1E76D8C}"/>
              </a:ext>
            </a:extLst>
          </p:cNvPr>
          <p:cNvSpPr txBox="1"/>
          <p:nvPr/>
        </p:nvSpPr>
        <p:spPr>
          <a:xfrm>
            <a:off x="4152568" y="1474433"/>
            <a:ext cx="14444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Practical: </a:t>
            </a:r>
          </a:p>
          <a:p>
            <a:pPr algn="ctr"/>
            <a:r>
              <a:rPr lang="en-US" sz="1200" b="1" dirty="0"/>
              <a:t>Victoria sponge cake</a:t>
            </a:r>
            <a:endParaRPr lang="en-US" sz="1200" dirty="0"/>
          </a:p>
        </p:txBody>
      </p:sp>
      <p:cxnSp>
        <p:nvCxnSpPr>
          <p:cNvPr id="383" name="Straight Connector 382">
            <a:extLst>
              <a:ext uri="{FF2B5EF4-FFF2-40B4-BE49-F238E27FC236}">
                <a16:creationId xmlns:a16="http://schemas.microsoft.com/office/drawing/2014/main" id="{AD024AB5-14AB-D94C-9065-AAF737D1206C}"/>
              </a:ext>
            </a:extLst>
          </p:cNvPr>
          <p:cNvCxnSpPr>
            <a:cxnSpLocks/>
          </p:cNvCxnSpPr>
          <p:nvPr/>
        </p:nvCxnSpPr>
        <p:spPr>
          <a:xfrm flipV="1">
            <a:off x="4532234" y="3099466"/>
            <a:ext cx="0" cy="427663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0" name="TextBox 389">
            <a:extLst>
              <a:ext uri="{FF2B5EF4-FFF2-40B4-BE49-F238E27FC236}">
                <a16:creationId xmlns:a16="http://schemas.microsoft.com/office/drawing/2014/main" id="{950C0D89-EEB2-744C-8F78-77CE951B8BF9}"/>
              </a:ext>
            </a:extLst>
          </p:cNvPr>
          <p:cNvSpPr txBox="1"/>
          <p:nvPr/>
        </p:nvSpPr>
        <p:spPr>
          <a:xfrm>
            <a:off x="264863" y="3172726"/>
            <a:ext cx="17998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rgbClr val="FF0000"/>
                </a:solidFill>
              </a:rPr>
              <a:t>Prepare for KS4: OPTIONS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rgbClr val="FF0000"/>
                </a:solidFill>
              </a:rPr>
              <a:t>Lunchtime practical skills club</a:t>
            </a:r>
          </a:p>
        </p:txBody>
      </p:sp>
      <p:pic>
        <p:nvPicPr>
          <p:cNvPr id="27" name="Picture 18" descr="Image result for healthy clipart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3545" y="6222542"/>
            <a:ext cx="706115" cy="612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Image result for chef clipart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27" r="2102"/>
          <a:stretch/>
        </p:blipFill>
        <p:spPr bwMode="auto">
          <a:xfrm>
            <a:off x="876760" y="1572461"/>
            <a:ext cx="563480" cy="935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TextBox 35"/>
          <p:cNvSpPr txBox="1"/>
          <p:nvPr/>
        </p:nvSpPr>
        <p:spPr>
          <a:xfrm>
            <a:off x="2685647" y="468210"/>
            <a:ext cx="51801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KS3 Food Studies at </a:t>
            </a:r>
            <a:r>
              <a:rPr lang="en-GB" sz="2400" dirty="0" err="1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Cowley</a:t>
            </a:r>
            <a:endParaRPr lang="en-GB" sz="2400" dirty="0">
              <a:solidFill>
                <a:schemeClr val="accent6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cxnSp>
        <p:nvCxnSpPr>
          <p:cNvPr id="508" name="Straight Connector 507">
            <a:extLst>
              <a:ext uri="{FF2B5EF4-FFF2-40B4-BE49-F238E27FC236}">
                <a16:creationId xmlns:a16="http://schemas.microsoft.com/office/drawing/2014/main" id="{3C680FB8-DCEB-BE4B-A3E1-0C5BBF879919}"/>
              </a:ext>
            </a:extLst>
          </p:cNvPr>
          <p:cNvCxnSpPr>
            <a:cxnSpLocks/>
            <a:stCxn id="531" idx="2"/>
          </p:cNvCxnSpPr>
          <p:nvPr/>
        </p:nvCxnSpPr>
        <p:spPr>
          <a:xfrm flipH="1">
            <a:off x="6924040" y="5095315"/>
            <a:ext cx="39986" cy="56386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0" name="TextBox 509">
            <a:extLst>
              <a:ext uri="{FF2B5EF4-FFF2-40B4-BE49-F238E27FC236}">
                <a16:creationId xmlns:a16="http://schemas.microsoft.com/office/drawing/2014/main" id="{E2392CED-199C-044B-8C83-9528D182044C}"/>
              </a:ext>
            </a:extLst>
          </p:cNvPr>
          <p:cNvSpPr txBox="1"/>
          <p:nvPr/>
        </p:nvSpPr>
        <p:spPr>
          <a:xfrm>
            <a:off x="5029648" y="5197176"/>
            <a:ext cx="8410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YEAR</a:t>
            </a:r>
          </a:p>
        </p:txBody>
      </p:sp>
      <p:sp>
        <p:nvSpPr>
          <p:cNvPr id="511" name="TextBox 510">
            <a:extLst>
              <a:ext uri="{FF2B5EF4-FFF2-40B4-BE49-F238E27FC236}">
                <a16:creationId xmlns:a16="http://schemas.microsoft.com/office/drawing/2014/main" id="{307DEB2C-260D-0340-9B54-6F5AE6E5CAF0}"/>
              </a:ext>
            </a:extLst>
          </p:cNvPr>
          <p:cNvSpPr txBox="1"/>
          <p:nvPr/>
        </p:nvSpPr>
        <p:spPr>
          <a:xfrm>
            <a:off x="1179497" y="9027685"/>
            <a:ext cx="1256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Practical</a:t>
            </a:r>
            <a:r>
              <a:rPr lang="en-US" sz="1200" b="1" dirty="0"/>
              <a:t>:</a:t>
            </a:r>
          </a:p>
          <a:p>
            <a:pPr algn="ctr"/>
            <a:r>
              <a:rPr lang="en-US" sz="1200" b="1" dirty="0"/>
              <a:t>Bread plait</a:t>
            </a:r>
          </a:p>
        </p:txBody>
      </p:sp>
      <p:pic>
        <p:nvPicPr>
          <p:cNvPr id="73" name="Picture 2" descr="Image result for scone clipart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9957" y="11599437"/>
            <a:ext cx="989528" cy="692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13" name="Straight Connector 512">
            <a:extLst>
              <a:ext uri="{FF2B5EF4-FFF2-40B4-BE49-F238E27FC236}">
                <a16:creationId xmlns:a16="http://schemas.microsoft.com/office/drawing/2014/main" id="{DDCFADFF-18E9-314C-BA93-B0E2EAA0B395}"/>
              </a:ext>
            </a:extLst>
          </p:cNvPr>
          <p:cNvCxnSpPr>
            <a:cxnSpLocks/>
          </p:cNvCxnSpPr>
          <p:nvPr/>
        </p:nvCxnSpPr>
        <p:spPr>
          <a:xfrm>
            <a:off x="4601882" y="10652504"/>
            <a:ext cx="12808" cy="566649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5" name="Straight Connector 514">
            <a:extLst>
              <a:ext uri="{FF2B5EF4-FFF2-40B4-BE49-F238E27FC236}">
                <a16:creationId xmlns:a16="http://schemas.microsoft.com/office/drawing/2014/main" id="{859B72ED-06B5-D04F-8934-D12A027925F0}"/>
              </a:ext>
            </a:extLst>
          </p:cNvPr>
          <p:cNvCxnSpPr>
            <a:cxnSpLocks/>
          </p:cNvCxnSpPr>
          <p:nvPr/>
        </p:nvCxnSpPr>
        <p:spPr>
          <a:xfrm flipH="1" flipV="1">
            <a:off x="5754680" y="8698849"/>
            <a:ext cx="5326" cy="39811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6" name="Straight Connector 515">
            <a:extLst>
              <a:ext uri="{FF2B5EF4-FFF2-40B4-BE49-F238E27FC236}">
                <a16:creationId xmlns:a16="http://schemas.microsoft.com/office/drawing/2014/main" id="{1BD8ADA5-D946-5C42-A4AE-03B3AA1B8A94}"/>
              </a:ext>
            </a:extLst>
          </p:cNvPr>
          <p:cNvCxnSpPr>
            <a:cxnSpLocks/>
          </p:cNvCxnSpPr>
          <p:nvPr/>
        </p:nvCxnSpPr>
        <p:spPr>
          <a:xfrm>
            <a:off x="6675402" y="8010938"/>
            <a:ext cx="0" cy="486833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7" name="Straight Connector 516">
            <a:extLst>
              <a:ext uri="{FF2B5EF4-FFF2-40B4-BE49-F238E27FC236}">
                <a16:creationId xmlns:a16="http://schemas.microsoft.com/office/drawing/2014/main" id="{859B72ED-06B5-D04F-8934-D12A027925F0}"/>
              </a:ext>
            </a:extLst>
          </p:cNvPr>
          <p:cNvCxnSpPr>
            <a:cxnSpLocks/>
          </p:cNvCxnSpPr>
          <p:nvPr/>
        </p:nvCxnSpPr>
        <p:spPr>
          <a:xfrm flipH="1" flipV="1">
            <a:off x="1919482" y="8542289"/>
            <a:ext cx="5326" cy="39811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8" name="TextBox 517">
            <a:extLst>
              <a:ext uri="{FF2B5EF4-FFF2-40B4-BE49-F238E27FC236}">
                <a16:creationId xmlns:a16="http://schemas.microsoft.com/office/drawing/2014/main" id="{307DEB2C-260D-0340-9B54-6F5AE6E5CAF0}"/>
              </a:ext>
            </a:extLst>
          </p:cNvPr>
          <p:cNvSpPr txBox="1"/>
          <p:nvPr/>
        </p:nvSpPr>
        <p:spPr>
          <a:xfrm>
            <a:off x="6728660" y="9063778"/>
            <a:ext cx="13852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Cultural / world foods</a:t>
            </a:r>
          </a:p>
        </p:txBody>
      </p:sp>
      <p:cxnSp>
        <p:nvCxnSpPr>
          <p:cNvPr id="519" name="Straight Connector 518">
            <a:extLst>
              <a:ext uri="{FF2B5EF4-FFF2-40B4-BE49-F238E27FC236}">
                <a16:creationId xmlns:a16="http://schemas.microsoft.com/office/drawing/2014/main" id="{1BD8ADA5-D946-5C42-A4AE-03B3AA1B8A94}"/>
              </a:ext>
            </a:extLst>
          </p:cNvPr>
          <p:cNvCxnSpPr>
            <a:cxnSpLocks/>
          </p:cNvCxnSpPr>
          <p:nvPr/>
        </p:nvCxnSpPr>
        <p:spPr>
          <a:xfrm flipH="1" flipV="1">
            <a:off x="7726485" y="8721328"/>
            <a:ext cx="11095" cy="34245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1" name="Straight Connector 520">
            <a:extLst>
              <a:ext uri="{FF2B5EF4-FFF2-40B4-BE49-F238E27FC236}">
                <a16:creationId xmlns:a16="http://schemas.microsoft.com/office/drawing/2014/main" id="{859B72ED-06B5-D04F-8934-D12A027925F0}"/>
              </a:ext>
            </a:extLst>
          </p:cNvPr>
          <p:cNvCxnSpPr>
            <a:cxnSpLocks/>
          </p:cNvCxnSpPr>
          <p:nvPr/>
        </p:nvCxnSpPr>
        <p:spPr>
          <a:xfrm flipH="1" flipV="1">
            <a:off x="1522012" y="6928322"/>
            <a:ext cx="341856" cy="170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2" name="Straight Connector 521">
            <a:extLst>
              <a:ext uri="{FF2B5EF4-FFF2-40B4-BE49-F238E27FC236}">
                <a16:creationId xmlns:a16="http://schemas.microsoft.com/office/drawing/2014/main" id="{859B72ED-06B5-D04F-8934-D12A027925F0}"/>
              </a:ext>
            </a:extLst>
          </p:cNvPr>
          <p:cNvCxnSpPr>
            <a:cxnSpLocks/>
          </p:cNvCxnSpPr>
          <p:nvPr/>
        </p:nvCxnSpPr>
        <p:spPr>
          <a:xfrm>
            <a:off x="1006159" y="7972973"/>
            <a:ext cx="515853" cy="1187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3" name="Straight Connector 522">
            <a:extLst>
              <a:ext uri="{FF2B5EF4-FFF2-40B4-BE49-F238E27FC236}">
                <a16:creationId xmlns:a16="http://schemas.microsoft.com/office/drawing/2014/main" id="{AD024AB5-14AB-D94C-9065-AAF737D1206C}"/>
              </a:ext>
            </a:extLst>
          </p:cNvPr>
          <p:cNvCxnSpPr>
            <a:cxnSpLocks/>
          </p:cNvCxnSpPr>
          <p:nvPr/>
        </p:nvCxnSpPr>
        <p:spPr>
          <a:xfrm>
            <a:off x="1314548" y="5577777"/>
            <a:ext cx="289849" cy="32587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4" name="TextBox 523">
            <a:extLst>
              <a:ext uri="{FF2B5EF4-FFF2-40B4-BE49-F238E27FC236}">
                <a16:creationId xmlns:a16="http://schemas.microsoft.com/office/drawing/2014/main" id="{307DEB2C-260D-0340-9B54-6F5AE6E5CAF0}"/>
              </a:ext>
            </a:extLst>
          </p:cNvPr>
          <p:cNvSpPr txBox="1"/>
          <p:nvPr/>
        </p:nvSpPr>
        <p:spPr>
          <a:xfrm>
            <a:off x="1935478" y="4378805"/>
            <a:ext cx="11350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Family meals</a:t>
            </a:r>
            <a:r>
              <a:rPr lang="en-US" sz="1200" b="1" dirty="0"/>
              <a:t>: Stuffed peppers </a:t>
            </a:r>
          </a:p>
        </p:txBody>
      </p:sp>
      <p:cxnSp>
        <p:nvCxnSpPr>
          <p:cNvPr id="525" name="Straight Connector 524">
            <a:extLst>
              <a:ext uri="{FF2B5EF4-FFF2-40B4-BE49-F238E27FC236}">
                <a16:creationId xmlns:a16="http://schemas.microsoft.com/office/drawing/2014/main" id="{AD024AB5-14AB-D94C-9065-AAF737D1206C}"/>
              </a:ext>
            </a:extLst>
          </p:cNvPr>
          <p:cNvCxnSpPr>
            <a:cxnSpLocks/>
          </p:cNvCxnSpPr>
          <p:nvPr/>
        </p:nvCxnSpPr>
        <p:spPr>
          <a:xfrm>
            <a:off x="2581706" y="5067267"/>
            <a:ext cx="309" cy="40093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6" name="Straight Connector 525">
            <a:extLst>
              <a:ext uri="{FF2B5EF4-FFF2-40B4-BE49-F238E27FC236}">
                <a16:creationId xmlns:a16="http://schemas.microsoft.com/office/drawing/2014/main" id="{859B72ED-06B5-D04F-8934-D12A027925F0}"/>
              </a:ext>
            </a:extLst>
          </p:cNvPr>
          <p:cNvCxnSpPr>
            <a:cxnSpLocks/>
          </p:cNvCxnSpPr>
          <p:nvPr/>
        </p:nvCxnSpPr>
        <p:spPr>
          <a:xfrm>
            <a:off x="6439998" y="10607556"/>
            <a:ext cx="0" cy="51542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6" name="Picture 8" descr="Image result for food miles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5661" y="11599927"/>
            <a:ext cx="743660" cy="743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27" name="Straight Connector 526">
            <a:extLst>
              <a:ext uri="{FF2B5EF4-FFF2-40B4-BE49-F238E27FC236}">
                <a16:creationId xmlns:a16="http://schemas.microsoft.com/office/drawing/2014/main" id="{859B72ED-06B5-D04F-8934-D12A027925F0}"/>
              </a:ext>
            </a:extLst>
          </p:cNvPr>
          <p:cNvCxnSpPr>
            <a:cxnSpLocks/>
          </p:cNvCxnSpPr>
          <p:nvPr/>
        </p:nvCxnSpPr>
        <p:spPr>
          <a:xfrm flipH="1" flipV="1">
            <a:off x="3833079" y="8713543"/>
            <a:ext cx="5326" cy="39811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0" name="TextBox 529">
            <a:extLst>
              <a:ext uri="{FF2B5EF4-FFF2-40B4-BE49-F238E27FC236}">
                <a16:creationId xmlns:a16="http://schemas.microsoft.com/office/drawing/2014/main" id="{307DEB2C-260D-0340-9B54-6F5AE6E5CAF0}"/>
              </a:ext>
            </a:extLst>
          </p:cNvPr>
          <p:cNvSpPr txBox="1"/>
          <p:nvPr/>
        </p:nvSpPr>
        <p:spPr>
          <a:xfrm>
            <a:off x="2897697" y="4509110"/>
            <a:ext cx="14374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Family meals</a:t>
            </a:r>
            <a:r>
              <a:rPr lang="en-US" sz="1200" b="1" dirty="0"/>
              <a:t>: Healthy Breakfasts</a:t>
            </a:r>
          </a:p>
        </p:txBody>
      </p:sp>
      <p:sp>
        <p:nvSpPr>
          <p:cNvPr id="531" name="TextBox 530">
            <a:extLst>
              <a:ext uri="{FF2B5EF4-FFF2-40B4-BE49-F238E27FC236}">
                <a16:creationId xmlns:a16="http://schemas.microsoft.com/office/drawing/2014/main" id="{E30A7BB6-7BB3-0840-B6E0-3B7DEE120CD5}"/>
              </a:ext>
            </a:extLst>
          </p:cNvPr>
          <p:cNvSpPr txBox="1"/>
          <p:nvPr/>
        </p:nvSpPr>
        <p:spPr>
          <a:xfrm>
            <a:off x="6465487" y="4448984"/>
            <a:ext cx="9970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Planning meals on a budget</a:t>
            </a:r>
          </a:p>
        </p:txBody>
      </p:sp>
      <p:cxnSp>
        <p:nvCxnSpPr>
          <p:cNvPr id="532" name="Straight Connector 531">
            <a:extLst>
              <a:ext uri="{FF2B5EF4-FFF2-40B4-BE49-F238E27FC236}">
                <a16:creationId xmlns:a16="http://schemas.microsoft.com/office/drawing/2014/main" id="{3C680FB8-DCEB-BE4B-A3E1-0C5BBF879919}"/>
              </a:ext>
            </a:extLst>
          </p:cNvPr>
          <p:cNvCxnSpPr>
            <a:cxnSpLocks/>
          </p:cNvCxnSpPr>
          <p:nvPr/>
        </p:nvCxnSpPr>
        <p:spPr>
          <a:xfrm flipH="1">
            <a:off x="8490727" y="3718030"/>
            <a:ext cx="568834" cy="617919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3" name="Picture 12" descr="Image result for budget clipart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7325" y="4422916"/>
            <a:ext cx="727010" cy="641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16" descr="Image result for breakfast clipart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0956" y="4959749"/>
            <a:ext cx="595086" cy="776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3" name="TextBox 532">
            <a:extLst>
              <a:ext uri="{FF2B5EF4-FFF2-40B4-BE49-F238E27FC236}">
                <a16:creationId xmlns:a16="http://schemas.microsoft.com/office/drawing/2014/main" id="{A7EC5F2E-AD14-214A-8A3C-8928222884C5}"/>
              </a:ext>
            </a:extLst>
          </p:cNvPr>
          <p:cNvSpPr txBox="1"/>
          <p:nvPr/>
        </p:nvSpPr>
        <p:spPr>
          <a:xfrm>
            <a:off x="6648251" y="6100834"/>
            <a:ext cx="22619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Develop creativity and independence in the kitchen</a:t>
            </a:r>
          </a:p>
        </p:txBody>
      </p:sp>
      <p:cxnSp>
        <p:nvCxnSpPr>
          <p:cNvPr id="534" name="Straight Connector 533">
            <a:extLst>
              <a:ext uri="{FF2B5EF4-FFF2-40B4-BE49-F238E27FC236}">
                <a16:creationId xmlns:a16="http://schemas.microsoft.com/office/drawing/2014/main" id="{1BD8ADA5-D946-5C42-A4AE-03B3AA1B8A94}"/>
              </a:ext>
            </a:extLst>
          </p:cNvPr>
          <p:cNvCxnSpPr>
            <a:cxnSpLocks/>
          </p:cNvCxnSpPr>
          <p:nvPr/>
        </p:nvCxnSpPr>
        <p:spPr>
          <a:xfrm flipV="1">
            <a:off x="3378718" y="5745008"/>
            <a:ext cx="12220" cy="36685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5" name="Straight Connector 534">
            <a:extLst>
              <a:ext uri="{FF2B5EF4-FFF2-40B4-BE49-F238E27FC236}">
                <a16:creationId xmlns:a16="http://schemas.microsoft.com/office/drawing/2014/main" id="{1BD8ADA5-D946-5C42-A4AE-03B3AA1B8A94}"/>
              </a:ext>
            </a:extLst>
          </p:cNvPr>
          <p:cNvCxnSpPr>
            <a:cxnSpLocks/>
          </p:cNvCxnSpPr>
          <p:nvPr/>
        </p:nvCxnSpPr>
        <p:spPr>
          <a:xfrm flipH="1">
            <a:off x="8691665" y="8328956"/>
            <a:ext cx="1" cy="554199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7" name="TextBox 536">
            <a:extLst>
              <a:ext uri="{FF2B5EF4-FFF2-40B4-BE49-F238E27FC236}">
                <a16:creationId xmlns:a16="http://schemas.microsoft.com/office/drawing/2014/main" id="{307DEB2C-260D-0340-9B54-6F5AE6E5CAF0}"/>
              </a:ext>
            </a:extLst>
          </p:cNvPr>
          <p:cNvSpPr txBox="1"/>
          <p:nvPr/>
        </p:nvSpPr>
        <p:spPr>
          <a:xfrm>
            <a:off x="4054924" y="6224945"/>
            <a:ext cx="14312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Nutritional deficiencies </a:t>
            </a:r>
            <a:endParaRPr lang="en-US" sz="1200" b="1" dirty="0"/>
          </a:p>
        </p:txBody>
      </p:sp>
      <p:pic>
        <p:nvPicPr>
          <p:cNvPr id="130" name="Picture 129" descr="A yellow sign on a pole&#10;&#10;Description automatically generated">
            <a:extLst>
              <a:ext uri="{FF2B5EF4-FFF2-40B4-BE49-F238E27FC236}">
                <a16:creationId xmlns:a16="http://schemas.microsoft.com/office/drawing/2014/main" id="{2D689C86-CECC-49F5-9F84-CA1F3F92A35D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1172" y="12850647"/>
            <a:ext cx="466840" cy="624805"/>
          </a:xfrm>
          <a:prstGeom prst="rect">
            <a:avLst/>
          </a:prstGeom>
        </p:spPr>
      </p:pic>
      <p:pic>
        <p:nvPicPr>
          <p:cNvPr id="134" name="Picture 133" descr="A picture containing drawing&#10;&#10;Description automatically generated">
            <a:extLst>
              <a:ext uri="{FF2B5EF4-FFF2-40B4-BE49-F238E27FC236}">
                <a16:creationId xmlns:a16="http://schemas.microsoft.com/office/drawing/2014/main" id="{04BD404A-BAC5-4B4B-B5B8-7FB48BDFD7AE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7" t="28664" r="72128" b="26575"/>
          <a:stretch/>
        </p:blipFill>
        <p:spPr>
          <a:xfrm>
            <a:off x="5909262" y="14997217"/>
            <a:ext cx="307253" cy="713446"/>
          </a:xfrm>
          <a:prstGeom prst="rect">
            <a:avLst/>
          </a:prstGeom>
        </p:spPr>
      </p:pic>
      <p:sp>
        <p:nvSpPr>
          <p:cNvPr id="137" name="TextBox 136">
            <a:extLst>
              <a:ext uri="{FF2B5EF4-FFF2-40B4-BE49-F238E27FC236}">
                <a16:creationId xmlns:a16="http://schemas.microsoft.com/office/drawing/2014/main" id="{307DEB2C-260D-0340-9B54-6F5AE6E5CAF0}"/>
              </a:ext>
            </a:extLst>
          </p:cNvPr>
          <p:cNvSpPr txBox="1"/>
          <p:nvPr/>
        </p:nvSpPr>
        <p:spPr>
          <a:xfrm>
            <a:off x="1931670" y="10361410"/>
            <a:ext cx="1194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Where our food comes from? </a:t>
            </a:r>
            <a:endParaRPr lang="en-US" sz="1200" b="1" dirty="0"/>
          </a:p>
        </p:txBody>
      </p:sp>
      <p:pic>
        <p:nvPicPr>
          <p:cNvPr id="8" name="Picture 7" descr="A picture containing food, drawing&#10;&#10;Description automatically generated">
            <a:extLst>
              <a:ext uri="{FF2B5EF4-FFF2-40B4-BE49-F238E27FC236}">
                <a16:creationId xmlns:a16="http://schemas.microsoft.com/office/drawing/2014/main" id="{C0B453C2-7188-4D14-8500-82065716EF50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0045" y="7752053"/>
            <a:ext cx="964149" cy="491286"/>
          </a:xfrm>
          <a:prstGeom prst="rect">
            <a:avLst/>
          </a:prstGeom>
        </p:spPr>
      </p:pic>
      <p:cxnSp>
        <p:nvCxnSpPr>
          <p:cNvPr id="139" name="Straight Connector 138">
            <a:extLst>
              <a:ext uri="{FF2B5EF4-FFF2-40B4-BE49-F238E27FC236}">
                <a16:creationId xmlns:a16="http://schemas.microsoft.com/office/drawing/2014/main" id="{58146B74-A99A-4B1F-8769-4B0DC2B43DB7}"/>
              </a:ext>
            </a:extLst>
          </p:cNvPr>
          <p:cNvCxnSpPr>
            <a:cxnSpLocks/>
          </p:cNvCxnSpPr>
          <p:nvPr/>
        </p:nvCxnSpPr>
        <p:spPr>
          <a:xfrm>
            <a:off x="3363130" y="5032157"/>
            <a:ext cx="9588" cy="44650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0" name="TextBox 139">
            <a:extLst>
              <a:ext uri="{FF2B5EF4-FFF2-40B4-BE49-F238E27FC236}">
                <a16:creationId xmlns:a16="http://schemas.microsoft.com/office/drawing/2014/main" id="{E7D1AD75-BEB4-40C7-9B64-5411855748F9}"/>
              </a:ext>
            </a:extLst>
          </p:cNvPr>
          <p:cNvSpPr txBox="1"/>
          <p:nvPr/>
        </p:nvSpPr>
        <p:spPr>
          <a:xfrm>
            <a:off x="2705063" y="6155631"/>
            <a:ext cx="15918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Practical</a:t>
            </a:r>
            <a:r>
              <a:rPr lang="en-US" sz="1200" b="1" dirty="0"/>
              <a:t>:</a:t>
            </a:r>
          </a:p>
          <a:p>
            <a:pPr algn="ctr"/>
            <a:r>
              <a:rPr lang="en-US" sz="1200" b="1" dirty="0"/>
              <a:t> </a:t>
            </a:r>
            <a:r>
              <a:rPr lang="en-US" sz="1200" b="1" dirty="0" err="1"/>
              <a:t>Omelette</a:t>
            </a:r>
            <a:endParaRPr lang="en-US" sz="1200" b="1" dirty="0"/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81CA12DA-BDB1-46B2-BFF1-CD3E374AAE2A}"/>
              </a:ext>
            </a:extLst>
          </p:cNvPr>
          <p:cNvSpPr txBox="1"/>
          <p:nvPr/>
        </p:nvSpPr>
        <p:spPr>
          <a:xfrm>
            <a:off x="5345748" y="1736072"/>
            <a:ext cx="14444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Practical:</a:t>
            </a:r>
            <a:endParaRPr lang="en-US" sz="1200" b="1" dirty="0"/>
          </a:p>
          <a:p>
            <a:pPr algn="ctr"/>
            <a:r>
              <a:rPr lang="en-US" sz="1200" b="1" dirty="0"/>
              <a:t>Pizza/base</a:t>
            </a:r>
            <a:endParaRPr lang="en-US" sz="1200" dirty="0"/>
          </a:p>
        </p:txBody>
      </p:sp>
      <p:cxnSp>
        <p:nvCxnSpPr>
          <p:cNvPr id="150" name="Straight Connector 149">
            <a:extLst>
              <a:ext uri="{FF2B5EF4-FFF2-40B4-BE49-F238E27FC236}">
                <a16:creationId xmlns:a16="http://schemas.microsoft.com/office/drawing/2014/main" id="{1C3D702E-61D2-4382-9234-EE14B776D6AF}"/>
              </a:ext>
            </a:extLst>
          </p:cNvPr>
          <p:cNvCxnSpPr>
            <a:cxnSpLocks/>
          </p:cNvCxnSpPr>
          <p:nvPr/>
        </p:nvCxnSpPr>
        <p:spPr>
          <a:xfrm flipH="1">
            <a:off x="6050615" y="2212023"/>
            <a:ext cx="9405" cy="69119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1" name="TextBox 150">
            <a:extLst>
              <a:ext uri="{FF2B5EF4-FFF2-40B4-BE49-F238E27FC236}">
                <a16:creationId xmlns:a16="http://schemas.microsoft.com/office/drawing/2014/main" id="{5F70E0F3-217E-4897-8011-EF9ADC2EA1F8}"/>
              </a:ext>
            </a:extLst>
          </p:cNvPr>
          <p:cNvSpPr txBox="1"/>
          <p:nvPr/>
        </p:nvSpPr>
        <p:spPr>
          <a:xfrm>
            <a:off x="8273900" y="2247933"/>
            <a:ext cx="14444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Practical:</a:t>
            </a:r>
            <a:endParaRPr lang="en-US" sz="1200" b="1" dirty="0"/>
          </a:p>
          <a:p>
            <a:pPr algn="ctr"/>
            <a:r>
              <a:rPr lang="en-US" sz="1200" b="1" dirty="0"/>
              <a:t>Samosa</a:t>
            </a:r>
            <a:endParaRPr lang="en-US" sz="1200" dirty="0"/>
          </a:p>
        </p:txBody>
      </p:sp>
      <p:pic>
        <p:nvPicPr>
          <p:cNvPr id="25" name="Picture 24" descr="A close up of food&#10;&#10;Description automatically generated">
            <a:extLst>
              <a:ext uri="{FF2B5EF4-FFF2-40B4-BE49-F238E27FC236}">
                <a16:creationId xmlns:a16="http://schemas.microsoft.com/office/drawing/2014/main" id="{035AF474-3152-4E30-8D88-25AB39ED0A09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7389" y="2734439"/>
            <a:ext cx="764565" cy="764565"/>
          </a:xfrm>
          <a:prstGeom prst="rect">
            <a:avLst/>
          </a:prstGeom>
        </p:spPr>
      </p:pic>
      <p:cxnSp>
        <p:nvCxnSpPr>
          <p:cNvPr id="154" name="Straight Connector 153">
            <a:extLst>
              <a:ext uri="{FF2B5EF4-FFF2-40B4-BE49-F238E27FC236}">
                <a16:creationId xmlns:a16="http://schemas.microsoft.com/office/drawing/2014/main" id="{96A22593-AFA9-4DEB-AF9E-EEA7B738F9D2}"/>
              </a:ext>
            </a:extLst>
          </p:cNvPr>
          <p:cNvCxnSpPr>
            <a:cxnSpLocks/>
          </p:cNvCxnSpPr>
          <p:nvPr/>
        </p:nvCxnSpPr>
        <p:spPr>
          <a:xfrm flipH="1" flipV="1">
            <a:off x="7271879" y="3174607"/>
            <a:ext cx="5363" cy="285376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6" name="TextBox 155">
            <a:extLst>
              <a:ext uri="{FF2B5EF4-FFF2-40B4-BE49-F238E27FC236}">
                <a16:creationId xmlns:a16="http://schemas.microsoft.com/office/drawing/2014/main" id="{25D72B17-B809-48CE-89DD-503A53C0D430}"/>
              </a:ext>
            </a:extLst>
          </p:cNvPr>
          <p:cNvSpPr txBox="1"/>
          <p:nvPr/>
        </p:nvSpPr>
        <p:spPr>
          <a:xfrm>
            <a:off x="4317505" y="3556215"/>
            <a:ext cx="13556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Practical</a:t>
            </a:r>
            <a:r>
              <a:rPr lang="en-US" sz="1200" b="1" dirty="0"/>
              <a:t>: </a:t>
            </a:r>
          </a:p>
          <a:p>
            <a:r>
              <a:rPr lang="en-US" sz="1200" b="1" dirty="0"/>
              <a:t>Chocolate cheesecake</a:t>
            </a:r>
            <a:endParaRPr lang="en-US" sz="1200" dirty="0"/>
          </a:p>
        </p:txBody>
      </p:sp>
      <p:pic>
        <p:nvPicPr>
          <p:cNvPr id="29" name="Picture 2" descr="Shepherds Pie Stock Illustrations, Images &amp; Vectors | Shutterstock">
            <a:hlinkClick r:id="rId24"/>
            <a:extLst>
              <a:ext uri="{FF2B5EF4-FFF2-40B4-BE49-F238E27FC236}">
                <a16:creationId xmlns:a16="http://schemas.microsoft.com/office/drawing/2014/main" id="{2FE17BC2-E192-4162-9B69-FED9F76F0D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7501" y="3540552"/>
            <a:ext cx="547478" cy="589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30cm Inflatable World Globe">
            <a:extLst>
              <a:ext uri="{FF2B5EF4-FFF2-40B4-BE49-F238E27FC236}">
                <a16:creationId xmlns:a16="http://schemas.microsoft.com/office/drawing/2014/main" id="{D4C0518B-3D1A-44C0-B976-E6C9A89779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4988" y="9304489"/>
            <a:ext cx="580462" cy="580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6" name="TextBox 145">
            <a:extLst>
              <a:ext uri="{FF2B5EF4-FFF2-40B4-BE49-F238E27FC236}">
                <a16:creationId xmlns:a16="http://schemas.microsoft.com/office/drawing/2014/main" id="{3703B063-B305-4893-9F88-F2EFF95B4885}"/>
              </a:ext>
            </a:extLst>
          </p:cNvPr>
          <p:cNvSpPr txBox="1"/>
          <p:nvPr/>
        </p:nvSpPr>
        <p:spPr>
          <a:xfrm>
            <a:off x="3960253" y="7357894"/>
            <a:ext cx="12644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Practical:</a:t>
            </a:r>
          </a:p>
          <a:p>
            <a:pPr algn="ctr"/>
            <a:r>
              <a:rPr lang="en-US" sz="1200" b="1" dirty="0"/>
              <a:t> carrot cakes</a:t>
            </a: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D0839C49-091E-4581-8466-C5A062241460}"/>
              </a:ext>
            </a:extLst>
          </p:cNvPr>
          <p:cNvSpPr txBox="1"/>
          <p:nvPr/>
        </p:nvSpPr>
        <p:spPr>
          <a:xfrm>
            <a:off x="2097785" y="7364010"/>
            <a:ext cx="20018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Nutrition: Macro nutrients, </a:t>
            </a:r>
            <a:r>
              <a:rPr lang="en-US" sz="1200" b="1" dirty="0"/>
              <a:t>Protein</a:t>
            </a:r>
            <a:r>
              <a:rPr lang="en-US" sz="1200" i="1" dirty="0"/>
              <a:t> </a:t>
            </a:r>
            <a:endParaRPr lang="en-US" sz="1200" b="1" i="1" dirty="0"/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00366F4A-32D4-4AAB-911D-07AF74528961}"/>
              </a:ext>
            </a:extLst>
          </p:cNvPr>
          <p:cNvSpPr txBox="1"/>
          <p:nvPr/>
        </p:nvSpPr>
        <p:spPr>
          <a:xfrm>
            <a:off x="188393" y="4923492"/>
            <a:ext cx="1493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Nutrition: Micro nutrients, </a:t>
            </a:r>
            <a:r>
              <a:rPr lang="en-US" sz="1200" b="1" dirty="0"/>
              <a:t>Vitamins and minerals</a:t>
            </a:r>
            <a:r>
              <a:rPr lang="en-US" sz="1200" i="1" dirty="0"/>
              <a:t> </a:t>
            </a:r>
            <a:endParaRPr lang="en-US" sz="1200" b="1" i="1" dirty="0"/>
          </a:p>
        </p:txBody>
      </p:sp>
      <p:cxnSp>
        <p:nvCxnSpPr>
          <p:cNvPr id="157" name="Straight Connector 156">
            <a:extLst>
              <a:ext uri="{FF2B5EF4-FFF2-40B4-BE49-F238E27FC236}">
                <a16:creationId xmlns:a16="http://schemas.microsoft.com/office/drawing/2014/main" id="{940102FB-E772-49B9-B306-BB483F6D822F}"/>
              </a:ext>
            </a:extLst>
          </p:cNvPr>
          <p:cNvCxnSpPr>
            <a:cxnSpLocks/>
          </p:cNvCxnSpPr>
          <p:nvPr/>
        </p:nvCxnSpPr>
        <p:spPr>
          <a:xfrm flipH="1" flipV="1">
            <a:off x="4719061" y="5780347"/>
            <a:ext cx="5326" cy="39811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Straight Connector 159">
            <a:extLst>
              <a:ext uri="{FF2B5EF4-FFF2-40B4-BE49-F238E27FC236}">
                <a16:creationId xmlns:a16="http://schemas.microsoft.com/office/drawing/2014/main" id="{04DA6BF7-4DDA-433D-AB4A-9A88BBD4C578}"/>
              </a:ext>
            </a:extLst>
          </p:cNvPr>
          <p:cNvCxnSpPr>
            <a:cxnSpLocks/>
          </p:cNvCxnSpPr>
          <p:nvPr/>
        </p:nvCxnSpPr>
        <p:spPr>
          <a:xfrm>
            <a:off x="4965819" y="2177675"/>
            <a:ext cx="1" cy="7208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Image result for victoria sponge clipart">
            <a:extLst>
              <a:ext uri="{FF2B5EF4-FFF2-40B4-BE49-F238E27FC236}">
                <a16:creationId xmlns:a16="http://schemas.microsoft.com/office/drawing/2014/main" id="{38448FEF-7DF9-4851-A340-2A399958F8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4465" y="2047740"/>
            <a:ext cx="949040" cy="590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" name="TextBox 142">
            <a:extLst>
              <a:ext uri="{FF2B5EF4-FFF2-40B4-BE49-F238E27FC236}">
                <a16:creationId xmlns:a16="http://schemas.microsoft.com/office/drawing/2014/main" id="{361E4F46-4783-43B5-8C3C-C1F113C69EED}"/>
              </a:ext>
            </a:extLst>
          </p:cNvPr>
          <p:cNvSpPr txBox="1"/>
          <p:nvPr/>
        </p:nvSpPr>
        <p:spPr>
          <a:xfrm>
            <a:off x="7245098" y="1812175"/>
            <a:ext cx="11596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The function of ingredients</a:t>
            </a:r>
          </a:p>
        </p:txBody>
      </p:sp>
      <p:cxnSp>
        <p:nvCxnSpPr>
          <p:cNvPr id="144" name="Straight Connector 143">
            <a:extLst>
              <a:ext uri="{FF2B5EF4-FFF2-40B4-BE49-F238E27FC236}">
                <a16:creationId xmlns:a16="http://schemas.microsoft.com/office/drawing/2014/main" id="{3975672E-8156-4500-A630-446325A9E741}"/>
              </a:ext>
            </a:extLst>
          </p:cNvPr>
          <p:cNvCxnSpPr>
            <a:cxnSpLocks/>
          </p:cNvCxnSpPr>
          <p:nvPr/>
        </p:nvCxnSpPr>
        <p:spPr>
          <a:xfrm>
            <a:off x="7704841" y="2371026"/>
            <a:ext cx="1" cy="538391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BB21EA99-8CF0-C68A-7E8B-B5009CFF94A2}"/>
              </a:ext>
            </a:extLst>
          </p:cNvPr>
          <p:cNvSpPr txBox="1"/>
          <p:nvPr/>
        </p:nvSpPr>
        <p:spPr>
          <a:xfrm>
            <a:off x="5033358" y="10035949"/>
            <a:ext cx="9297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Types of restaurants:</a:t>
            </a:r>
          </a:p>
          <a:p>
            <a:pPr algn="ctr"/>
            <a:r>
              <a:rPr lang="en-US" sz="1200" b="1" dirty="0"/>
              <a:t>Job roles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515D292-ACF1-A5B7-E049-E32A4BEDECB7}"/>
              </a:ext>
            </a:extLst>
          </p:cNvPr>
          <p:cNvCxnSpPr>
            <a:cxnSpLocks/>
          </p:cNvCxnSpPr>
          <p:nvPr/>
        </p:nvCxnSpPr>
        <p:spPr>
          <a:xfrm>
            <a:off x="5597014" y="10748613"/>
            <a:ext cx="0" cy="348124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6CB47165-A101-58EC-A82F-F3057D1CF970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8983480" y="8393267"/>
            <a:ext cx="469433" cy="46943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04EF4F6-3610-360F-73BA-2C964C71C843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8337947" y="5281611"/>
            <a:ext cx="365792" cy="91447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322AE28-19AD-1090-E2D2-698F87261048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4277625" y="4399473"/>
            <a:ext cx="1509698" cy="671855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554B57B-CCC3-CA1F-E342-8994CFA09A89}"/>
              </a:ext>
            </a:extLst>
          </p:cNvPr>
          <p:cNvCxnSpPr>
            <a:cxnSpLocks/>
          </p:cNvCxnSpPr>
          <p:nvPr/>
        </p:nvCxnSpPr>
        <p:spPr>
          <a:xfrm>
            <a:off x="4726836" y="5046186"/>
            <a:ext cx="9588" cy="44650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91B1F75E-F8AF-C518-08FC-68120E1C67AF}"/>
              </a:ext>
            </a:extLst>
          </p:cNvPr>
          <p:cNvCxnSpPr>
            <a:cxnSpLocks/>
          </p:cNvCxnSpPr>
          <p:nvPr/>
        </p:nvCxnSpPr>
        <p:spPr>
          <a:xfrm>
            <a:off x="3452051" y="2204109"/>
            <a:ext cx="1" cy="7208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BE5F2865-605C-542B-DBE4-640974B033BE}"/>
              </a:ext>
            </a:extLst>
          </p:cNvPr>
          <p:cNvSpPr/>
          <p:nvPr/>
        </p:nvSpPr>
        <p:spPr>
          <a:xfrm>
            <a:off x="2965877" y="1662306"/>
            <a:ext cx="1147274" cy="3629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79" b="1" dirty="0"/>
              <a:t>Types of cooking methods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5E3882E3-325D-0F23-BF84-270F53F629C5}"/>
              </a:ext>
            </a:extLst>
          </p:cNvPr>
          <p:cNvCxnSpPr>
            <a:cxnSpLocks/>
          </p:cNvCxnSpPr>
          <p:nvPr/>
        </p:nvCxnSpPr>
        <p:spPr>
          <a:xfrm flipH="1" flipV="1">
            <a:off x="6136343" y="11500596"/>
            <a:ext cx="5326" cy="39811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E11D3C55-73D8-3762-F928-F245FC0B8FEA}"/>
              </a:ext>
            </a:extLst>
          </p:cNvPr>
          <p:cNvSpPr txBox="1"/>
          <p:nvPr/>
        </p:nvSpPr>
        <p:spPr>
          <a:xfrm>
            <a:off x="5810021" y="10145891"/>
            <a:ext cx="1227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Family meals</a:t>
            </a:r>
            <a:r>
              <a:rPr lang="en-US" sz="1200" b="1" dirty="0"/>
              <a:t>: Scones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38024667-13EC-D6EF-4BB8-303E1B8A8A98}"/>
              </a:ext>
            </a:extLst>
          </p:cNvPr>
          <p:cNvCxnSpPr>
            <a:cxnSpLocks/>
          </p:cNvCxnSpPr>
          <p:nvPr/>
        </p:nvCxnSpPr>
        <p:spPr>
          <a:xfrm flipH="1" flipV="1">
            <a:off x="7629051" y="5620501"/>
            <a:ext cx="436328" cy="41617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8E4B1BFA-A1FD-A64B-CE7E-CDFDD1A50216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8247794" y="247201"/>
            <a:ext cx="1054699" cy="115834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0AB0B881-14BD-6BF6-A38D-1719C88A5040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583727" y="308309"/>
            <a:ext cx="1054699" cy="115834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FF348242-B480-6FED-D06F-9E10157EBCC1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4064073" y="12754764"/>
            <a:ext cx="773602" cy="773602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8C027A7B-2B29-8763-5A53-86A8D5D31C7F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4328908" y="9313351"/>
            <a:ext cx="971626" cy="751067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0E2E9F0F-EEDC-E584-5235-9E8386670998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5365346" y="7480101"/>
            <a:ext cx="678388" cy="70614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BA0F0BC4-F5B9-B2EC-787F-CD11F428CE2D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387601" y="8121640"/>
            <a:ext cx="702501" cy="702501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FD3A7C39-67E8-FAE9-5713-3CEEFC36C0BC}"/>
              </a:ext>
            </a:extLst>
          </p:cNvPr>
          <p:cNvPicPr>
            <a:picLocks noChangeAspect="1"/>
          </p:cNvPicPr>
          <p:nvPr/>
        </p:nvPicPr>
        <p:blipFill rotWithShape="1">
          <a:blip r:embed="rId36"/>
          <a:srcRect l="12255" t="11036" r="4500" b="13566"/>
          <a:stretch/>
        </p:blipFill>
        <p:spPr>
          <a:xfrm>
            <a:off x="499751" y="6616398"/>
            <a:ext cx="521923" cy="505398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81E2FE2B-1FDD-A923-8DF3-A1B82FA408B2}"/>
              </a:ext>
            </a:extLst>
      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6248012" y="2151210"/>
            <a:ext cx="751752" cy="532139"/>
          </a:xfrm>
          <a:prstGeom prst="rect">
            <a:avLst/>
          </a:prstGeom>
        </p:spPr>
      </p:pic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026388BF-489B-C9BA-FAF0-E820C107D3D7}"/>
              </a:ext>
            </a:extLst>
          </p:cNvPr>
          <p:cNvCxnSpPr>
            <a:cxnSpLocks/>
          </p:cNvCxnSpPr>
          <p:nvPr/>
        </p:nvCxnSpPr>
        <p:spPr>
          <a:xfrm flipV="1">
            <a:off x="5754680" y="3138307"/>
            <a:ext cx="0" cy="427663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4772CF92-3ACD-6AF5-C665-7E17AA6BD34B}"/>
              </a:ext>
            </a:extLst>
          </p:cNvPr>
          <p:cNvCxnSpPr>
            <a:cxnSpLocks/>
          </p:cNvCxnSpPr>
          <p:nvPr/>
        </p:nvCxnSpPr>
        <p:spPr>
          <a:xfrm flipV="1">
            <a:off x="2735274" y="3129226"/>
            <a:ext cx="0" cy="427663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9909F7D3-D824-14AB-1257-DD2A64E384FF}"/>
              </a:ext>
            </a:extLst>
          </p:cNvPr>
          <p:cNvSpPr txBox="1"/>
          <p:nvPr/>
        </p:nvSpPr>
        <p:spPr>
          <a:xfrm>
            <a:off x="5114460" y="3527129"/>
            <a:ext cx="13556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Practical</a:t>
            </a:r>
            <a:r>
              <a:rPr lang="en-US" sz="1200" b="1" dirty="0"/>
              <a:t>: </a:t>
            </a:r>
          </a:p>
          <a:p>
            <a:r>
              <a:rPr lang="en-US" sz="1200" b="1" dirty="0"/>
              <a:t>Chicken pie</a:t>
            </a:r>
            <a:endParaRPr lang="en-US" sz="12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0809047-78C0-CBE5-61AE-39B9D96DBB3D}"/>
              </a:ext>
            </a:extLst>
          </p:cNvPr>
          <p:cNvSpPr txBox="1"/>
          <p:nvPr/>
        </p:nvSpPr>
        <p:spPr>
          <a:xfrm>
            <a:off x="2553992" y="3585181"/>
            <a:ext cx="13556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Practical</a:t>
            </a:r>
            <a:r>
              <a:rPr lang="en-US" sz="1200" b="1" dirty="0"/>
              <a:t>: </a:t>
            </a:r>
          </a:p>
          <a:p>
            <a:r>
              <a:rPr lang="en-US" sz="1200" b="1" dirty="0"/>
              <a:t>Swiss roll</a:t>
            </a:r>
            <a:endParaRPr lang="en-US" sz="1200" dirty="0"/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F46DFDA4-88D4-0B24-9526-62D1FAF3B718}"/>
              </a:ext>
            </a:extLst>
      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3531412" y="3640979"/>
            <a:ext cx="863341" cy="611129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0104F282-368B-0CA6-AF27-5A0583F8D426}"/>
              </a:ext>
            </a:extLst>
      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1830497" y="3619611"/>
            <a:ext cx="732594" cy="548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3210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2D26B4F00F00A40A50C9172C4B22F22" ma:contentTypeVersion="26" ma:contentTypeDescription="Create a new document." ma:contentTypeScope="" ma:versionID="4ecab758a1ff0d07551da865adfc59e6">
  <xsd:schema xmlns:xsd="http://www.w3.org/2001/XMLSchema" xmlns:xs="http://www.w3.org/2001/XMLSchema" xmlns:p="http://schemas.microsoft.com/office/2006/metadata/properties" xmlns:ns2="3531846c-d046-4591-83da-72e70d1ce913" xmlns:ns3="136412b4-f605-4a0e-9721-468d2a88b977" targetNamespace="http://schemas.microsoft.com/office/2006/metadata/properties" ma:root="true" ma:fieldsID="541bb5476a61c8520f786e987e00fefd" ns2:_="" ns3:_="">
    <xsd:import namespace="3531846c-d046-4591-83da-72e70d1ce913"/>
    <xsd:import namespace="136412b4-f605-4a0e-9721-468d2a88b9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31846c-d046-4591-83da-72e70d1ce91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6412b4-f605-4a0e-9721-468d2a88b977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56809498-a686-4d8a-b8a2-23c810981bcd}" ma:internalName="TaxCatchAll" ma:showField="CatchAllData" ma:web="136412b4-f605-4a0e-9721-468d2a88b9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36412b4-f605-4a0e-9721-468d2a88b977" xsi:nil="true"/>
  </documentManagement>
</p:properties>
</file>

<file path=customXml/itemProps1.xml><?xml version="1.0" encoding="utf-8"?>
<ds:datastoreItem xmlns:ds="http://schemas.openxmlformats.org/officeDocument/2006/customXml" ds:itemID="{C5DDA98D-1F80-4696-8B72-8B9E7D0FA48D}"/>
</file>

<file path=customXml/itemProps2.xml><?xml version="1.0" encoding="utf-8"?>
<ds:datastoreItem xmlns:ds="http://schemas.openxmlformats.org/officeDocument/2006/customXml" ds:itemID="{85F844DB-CFD5-4DAF-9FA4-9D9929239BD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D323EF4-F519-4BAF-BCC3-B5ACE5CD554B}">
  <ds:schemaRefs>
    <ds:schemaRef ds:uri="http://schemas.microsoft.com/office/2006/metadata/properties"/>
    <ds:schemaRef ds:uri="http://schemas.microsoft.com/office/infopath/2007/PartnerControls"/>
    <ds:schemaRef ds:uri="f4592129-c53a-4a7f-a166-d44cb0d28d45"/>
    <ds:schemaRef ds:uri="cd846085-abde-4ca0-9dea-bd74f638ff10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5903</TotalTime>
  <Words>242</Words>
  <Application>Microsoft Office PowerPoint</Application>
  <PresentationFormat>Custom</PresentationFormat>
  <Paragraphs>69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Black</vt:lpstr>
      <vt:lpstr>Calibri</vt:lpstr>
      <vt:lpstr>Calibri Light</vt:lpstr>
      <vt:lpstr>Office Theme</vt:lpstr>
      <vt:lpstr>PowerPoint Presentation</vt:lpstr>
    </vt:vector>
  </TitlesOfParts>
  <Company>St Mary's Catholic High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Lee Peachey</dc:creator>
  <cp:lastModifiedBy>Nicola Harvey</cp:lastModifiedBy>
  <cp:revision>296</cp:revision>
  <cp:lastPrinted>2023-07-17T14:46:06Z</cp:lastPrinted>
  <dcterms:created xsi:type="dcterms:W3CDTF">2018-02-08T08:28:53Z</dcterms:created>
  <dcterms:modified xsi:type="dcterms:W3CDTF">2024-07-05T08:39:31Z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0x01010089867EBF0083584B92D1F0ABCB09A6EF</vt:lpwstr>
  </property>
</Properties>
</file>