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62" r:id="rId5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FF99FF"/>
    <a:srgbClr val="CC99FF"/>
    <a:srgbClr val="FFCCFF"/>
    <a:srgbClr val="FFE117"/>
    <a:srgbClr val="FEF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1DA719-DEB0-40F4-84F1-1447DBA4419C}" v="3" dt="2024-07-04T08:37:38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778" autoAdjust="0"/>
    <p:restoredTop sz="94620"/>
  </p:normalViewPr>
  <p:slideViewPr>
    <p:cSldViewPr snapToGrid="0" snapToObjects="1">
      <p:cViewPr varScale="1">
        <p:scale>
          <a:sx n="86" d="100"/>
          <a:sy n="86" d="100"/>
        </p:scale>
        <p:origin x="3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Eiffe-Harvey" userId="a3279717-eb9b-4f72-bf26-72460ca4f0c7" providerId="ADAL" clId="{7F1DA719-DEB0-40F4-84F1-1447DBA4419C}"/>
    <pc:docChg chg="custSel modSld">
      <pc:chgData name="Rebecca Eiffe-Harvey" userId="a3279717-eb9b-4f72-bf26-72460ca4f0c7" providerId="ADAL" clId="{7F1DA719-DEB0-40F4-84F1-1447DBA4419C}" dt="2024-07-04T08:37:45.591" v="41" actId="1076"/>
      <pc:docMkLst>
        <pc:docMk/>
      </pc:docMkLst>
      <pc:sldChg chg="addSp modSp mod">
        <pc:chgData name="Rebecca Eiffe-Harvey" userId="a3279717-eb9b-4f72-bf26-72460ca4f0c7" providerId="ADAL" clId="{7F1DA719-DEB0-40F4-84F1-1447DBA4419C}" dt="2024-07-04T08:37:45.591" v="41" actId="1076"/>
        <pc:sldMkLst>
          <pc:docMk/>
          <pc:sldMk cId="1523528766" sldId="262"/>
        </pc:sldMkLst>
        <pc:spChg chg="add mod">
          <ac:chgData name="Rebecca Eiffe-Harvey" userId="a3279717-eb9b-4f72-bf26-72460ca4f0c7" providerId="ADAL" clId="{7F1DA719-DEB0-40F4-84F1-1447DBA4419C}" dt="2024-07-04T08:37:43.742" v="40" actId="1076"/>
          <ac:spMkLst>
            <pc:docMk/>
            <pc:sldMk cId="1523528766" sldId="262"/>
            <ac:spMk id="7" creationId="{F99A1DEA-0487-1018-2AD0-8AD315EC51B3}"/>
          </ac:spMkLst>
        </pc:spChg>
        <pc:spChg chg="add mod ord">
          <ac:chgData name="Rebecca Eiffe-Harvey" userId="a3279717-eb9b-4f72-bf26-72460ca4f0c7" providerId="ADAL" clId="{7F1DA719-DEB0-40F4-84F1-1447DBA4419C}" dt="2024-07-04T08:37:45.591" v="41" actId="1076"/>
          <ac:spMkLst>
            <pc:docMk/>
            <pc:sldMk cId="1523528766" sldId="262"/>
            <ac:spMk id="8" creationId="{7FA53E02-EE9E-EEC5-08A1-E5C572C3744E}"/>
          </ac:spMkLst>
        </pc:spChg>
        <pc:spChg chg="mod">
          <ac:chgData name="Rebecca Eiffe-Harvey" userId="a3279717-eb9b-4f72-bf26-72460ca4f0c7" providerId="ADAL" clId="{7F1DA719-DEB0-40F4-84F1-1447DBA4419C}" dt="2024-07-04T08:36:40.078" v="9" actId="1076"/>
          <ac:spMkLst>
            <pc:docMk/>
            <pc:sldMk cId="1523528766" sldId="262"/>
            <ac:spMk id="95" creationId="{46512E3B-BE56-7C44-A9E8-22ACEB37C17B}"/>
          </ac:spMkLst>
        </pc:spChg>
        <pc:spChg chg="mod">
          <ac:chgData name="Rebecca Eiffe-Harvey" userId="a3279717-eb9b-4f72-bf26-72460ca4f0c7" providerId="ADAL" clId="{7F1DA719-DEB0-40F4-84F1-1447DBA4419C}" dt="2024-07-04T08:36:38.254" v="8" actId="1076"/>
          <ac:spMkLst>
            <pc:docMk/>
            <pc:sldMk cId="1523528766" sldId="262"/>
            <ac:spMk id="96" creationId="{275976EF-8220-6742-BE42-53C2B4EEA41A}"/>
          </ac:spMkLst>
        </pc:spChg>
        <pc:spChg chg="mod">
          <ac:chgData name="Rebecca Eiffe-Harvey" userId="a3279717-eb9b-4f72-bf26-72460ca4f0c7" providerId="ADAL" clId="{7F1DA719-DEB0-40F4-84F1-1447DBA4419C}" dt="2024-07-04T08:36:26.655" v="4" actId="1076"/>
          <ac:spMkLst>
            <pc:docMk/>
            <pc:sldMk cId="1523528766" sldId="262"/>
            <ac:spMk id="105" creationId="{49CD3CD2-D373-9348-B022-83DE1F7835E9}"/>
          </ac:spMkLst>
        </pc:spChg>
        <pc:spChg chg="mod">
          <ac:chgData name="Rebecca Eiffe-Harvey" userId="a3279717-eb9b-4f72-bf26-72460ca4f0c7" providerId="ADAL" clId="{7F1DA719-DEB0-40F4-84F1-1447DBA4419C}" dt="2024-07-04T08:37:25.942" v="33" actId="1076"/>
          <ac:spMkLst>
            <pc:docMk/>
            <pc:sldMk cId="1523528766" sldId="262"/>
            <ac:spMk id="106" creationId="{B30F659E-EAB1-AD4E-A776-4D7976827F26}"/>
          </ac:spMkLst>
        </pc:spChg>
        <pc:grpChg chg="mod">
          <ac:chgData name="Rebecca Eiffe-Harvey" userId="a3279717-eb9b-4f72-bf26-72460ca4f0c7" providerId="ADAL" clId="{7F1DA719-DEB0-40F4-84F1-1447DBA4419C}" dt="2024-07-04T08:36:17.610" v="0" actId="1076"/>
          <ac:grpSpMkLst>
            <pc:docMk/>
            <pc:sldMk cId="1523528766" sldId="262"/>
            <ac:grpSpMk id="152" creationId="{A4E9A7C6-053E-1C4A-8D7F-E7641ED104E3}"/>
          </ac:grpSpMkLst>
        </pc:grpChg>
        <pc:picChg chg="mod">
          <ac:chgData name="Rebecca Eiffe-Harvey" userId="a3279717-eb9b-4f72-bf26-72460ca4f0c7" providerId="ADAL" clId="{7F1DA719-DEB0-40F4-84F1-1447DBA4419C}" dt="2024-07-04T08:36:29.999" v="6" actId="14100"/>
          <ac:picMkLst>
            <pc:docMk/>
            <pc:sldMk cId="1523528766" sldId="262"/>
            <ac:picMk id="3" creationId="{350F5F07-FC6F-475B-A434-3E37DEF69674}"/>
          </ac:picMkLst>
        </pc:picChg>
        <pc:picChg chg="mod">
          <ac:chgData name="Rebecca Eiffe-Harvey" userId="a3279717-eb9b-4f72-bf26-72460ca4f0c7" providerId="ADAL" clId="{7F1DA719-DEB0-40F4-84F1-1447DBA4419C}" dt="2024-07-04T08:36:47.008" v="11" actId="1076"/>
          <ac:picMkLst>
            <pc:docMk/>
            <pc:sldMk cId="1523528766" sldId="262"/>
            <ac:picMk id="6" creationId="{E8FCF431-5D35-4665-986F-6E8EC53A07E8}"/>
          </ac:picMkLst>
        </pc:picChg>
        <pc:cxnChg chg="add mod">
          <ac:chgData name="Rebecca Eiffe-Harvey" userId="a3279717-eb9b-4f72-bf26-72460ca4f0c7" providerId="ADAL" clId="{7F1DA719-DEB0-40F4-84F1-1447DBA4419C}" dt="2024-07-04T08:37:41.775" v="39" actId="1076"/>
          <ac:cxnSpMkLst>
            <pc:docMk/>
            <pc:sldMk cId="1523528766" sldId="262"/>
            <ac:cxnSpMk id="9" creationId="{CB6AAF1C-B85D-D7E3-2631-0C0CBFE5CBEC}"/>
          </ac:cxnSpMkLst>
        </pc:cxnChg>
        <pc:cxnChg chg="mod">
          <ac:chgData name="Rebecca Eiffe-Harvey" userId="a3279717-eb9b-4f72-bf26-72460ca4f0c7" providerId="ADAL" clId="{7F1DA719-DEB0-40F4-84F1-1447DBA4419C}" dt="2024-07-04T08:36:22.647" v="2" actId="14100"/>
          <ac:cxnSpMkLst>
            <pc:docMk/>
            <pc:sldMk cId="1523528766" sldId="262"/>
            <ac:cxnSpMk id="144" creationId="{F14B4995-37E4-9346-BB5F-E7858BFAC7B1}"/>
          </ac:cxnSpMkLst>
        </pc:cxnChg>
        <pc:cxnChg chg="mod">
          <ac:chgData name="Rebecca Eiffe-Harvey" userId="a3279717-eb9b-4f72-bf26-72460ca4f0c7" providerId="ADAL" clId="{7F1DA719-DEB0-40F4-84F1-1447DBA4419C}" dt="2024-07-04T08:36:33.494" v="7" actId="1076"/>
          <ac:cxnSpMkLst>
            <pc:docMk/>
            <pc:sldMk cId="1523528766" sldId="262"/>
            <ac:cxnSpMk id="145" creationId="{47AF9FAE-EF97-644F-B48C-476C1FB9ED9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1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5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7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0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2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4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9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roup 151">
            <a:extLst>
              <a:ext uri="{FF2B5EF4-FFF2-40B4-BE49-F238E27FC236}">
                <a16:creationId xmlns:a16="http://schemas.microsoft.com/office/drawing/2014/main" id="{A4E9A7C6-053E-1C4A-8D7F-E7641ED104E3}"/>
              </a:ext>
            </a:extLst>
          </p:cNvPr>
          <p:cNvGrpSpPr/>
          <p:nvPr/>
        </p:nvGrpSpPr>
        <p:grpSpPr>
          <a:xfrm>
            <a:off x="322391" y="150314"/>
            <a:ext cx="6270394" cy="8102151"/>
            <a:chOff x="-285019" y="-54858"/>
            <a:chExt cx="6270394" cy="8102151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364BF1A6-64B4-AD42-B289-1C3E82FAD6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LineDrawing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-285019" y="871793"/>
              <a:ext cx="5803900" cy="7175500"/>
            </a:xfrm>
            <a:prstGeom prst="rect">
              <a:avLst/>
            </a:prstGeom>
            <a:ln>
              <a:noFill/>
            </a:ln>
          </p:spPr>
        </p:pic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1D8D1EEB-64D3-1D44-A7D0-FADC30B421A2}"/>
                </a:ext>
              </a:extLst>
            </p:cNvPr>
            <p:cNvSpPr/>
            <p:nvPr/>
          </p:nvSpPr>
          <p:spPr>
            <a:xfrm>
              <a:off x="4505665" y="2895"/>
              <a:ext cx="1468616" cy="878024"/>
            </a:xfrm>
            <a:prstGeom prst="rect">
              <a:avLst/>
            </a:prstGeom>
            <a:solidFill>
              <a:srgbClr val="CCCCFF"/>
            </a:solidFill>
            <a:ln>
              <a:solidFill>
                <a:srgbClr val="CC99FF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7EBBE932-C7CA-CD4F-8656-83BA30E1AB80}"/>
                </a:ext>
              </a:extLst>
            </p:cNvPr>
            <p:cNvSpPr txBox="1"/>
            <p:nvPr/>
          </p:nvSpPr>
          <p:spPr>
            <a:xfrm>
              <a:off x="4505664" y="-54858"/>
              <a:ext cx="147971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What are alternative religious movements?</a:t>
              </a: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46512E3B-BE56-7C44-A9E8-22ACEB37C17B}"/>
                </a:ext>
              </a:extLst>
            </p:cNvPr>
            <p:cNvSpPr/>
            <p:nvPr/>
          </p:nvSpPr>
          <p:spPr>
            <a:xfrm>
              <a:off x="2762482" y="4900818"/>
              <a:ext cx="1198326" cy="874240"/>
            </a:xfrm>
            <a:prstGeom prst="rect">
              <a:avLst/>
            </a:prstGeom>
            <a:solidFill>
              <a:srgbClr val="CCCCFF"/>
            </a:solidFill>
            <a:ln>
              <a:solidFill>
                <a:srgbClr val="CC99FF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275976EF-8220-6742-BE42-53C2B4EEA41A}"/>
                </a:ext>
              </a:extLst>
            </p:cNvPr>
            <p:cNvSpPr txBox="1"/>
            <p:nvPr/>
          </p:nvSpPr>
          <p:spPr>
            <a:xfrm>
              <a:off x="2671466" y="4627940"/>
              <a:ext cx="1203653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1400" b="1" dirty="0"/>
            </a:p>
            <a:p>
              <a:pPr algn="ctr"/>
              <a:r>
                <a:rPr lang="en-US" sz="1400" b="1" dirty="0"/>
                <a:t> Should Euthanasia be legal in the UK?</a:t>
              </a: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6C08C288-462F-7740-A463-F63724B4D52E}"/>
                </a:ext>
              </a:extLst>
            </p:cNvPr>
            <p:cNvSpPr/>
            <p:nvPr/>
          </p:nvSpPr>
          <p:spPr>
            <a:xfrm>
              <a:off x="1834675" y="6720937"/>
              <a:ext cx="1883823" cy="904638"/>
            </a:xfrm>
            <a:prstGeom prst="rect">
              <a:avLst/>
            </a:prstGeom>
            <a:solidFill>
              <a:srgbClr val="CCCCFF"/>
            </a:solidFill>
            <a:ln>
              <a:solidFill>
                <a:srgbClr val="CC99FF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99ECB4F9-1F87-E64B-8F10-8E3BEE052064}"/>
                </a:ext>
              </a:extLst>
            </p:cNvPr>
            <p:cNvSpPr txBox="1"/>
            <p:nvPr/>
          </p:nvSpPr>
          <p:spPr>
            <a:xfrm>
              <a:off x="1802780" y="6834779"/>
              <a:ext cx="197485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latin typeface="Calibri" panose="020F0502020204030204" pitchFamily="34" charset="0"/>
                  <a:ea typeface="Dotum" panose="020B0600000101010101" pitchFamily="34" charset="-127"/>
                  <a:cs typeface="Calibri" panose="020F0502020204030204" pitchFamily="34" charset="0"/>
                </a:rPr>
                <a:t>How does belief in the </a:t>
              </a:r>
            </a:p>
            <a:p>
              <a:pPr algn="ctr"/>
              <a:r>
                <a:rPr lang="en-US" sz="1400" b="1" dirty="0">
                  <a:latin typeface="Calibri" panose="020F0502020204030204" pitchFamily="34" charset="0"/>
                  <a:ea typeface="Dotum" panose="020B0600000101010101" pitchFamily="34" charset="-127"/>
                  <a:cs typeface="Calibri" panose="020F0502020204030204" pitchFamily="34" charset="0"/>
                </a:rPr>
                <a:t>afterlife impact how we behave? </a:t>
              </a: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49CD3CD2-D373-9348-B022-83DE1F7835E9}"/>
                </a:ext>
              </a:extLst>
            </p:cNvPr>
            <p:cNvSpPr/>
            <p:nvPr/>
          </p:nvSpPr>
          <p:spPr>
            <a:xfrm>
              <a:off x="-167991" y="4963120"/>
              <a:ext cx="1282613" cy="811617"/>
            </a:xfrm>
            <a:prstGeom prst="rect">
              <a:avLst/>
            </a:prstGeom>
            <a:solidFill>
              <a:srgbClr val="CCCCFF"/>
            </a:solidFill>
            <a:ln>
              <a:solidFill>
                <a:srgbClr val="CC99FF"/>
              </a:solidFill>
            </a:ln>
            <a:effectLst>
              <a:glow rad="63500">
                <a:schemeClr val="accent5">
                  <a:lumMod val="75000"/>
                  <a:alpha val="40000"/>
                </a:schemeClr>
              </a:glow>
              <a:softEdge rad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B30F659E-EAB1-AD4E-A776-4D7976827F26}"/>
                </a:ext>
              </a:extLst>
            </p:cNvPr>
            <p:cNvSpPr txBox="1"/>
            <p:nvPr/>
          </p:nvSpPr>
          <p:spPr>
            <a:xfrm>
              <a:off x="-248679" y="4990170"/>
              <a:ext cx="142585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latin typeface="Calibri" panose="020F0502020204030204" pitchFamily="34" charset="0"/>
                  <a:ea typeface="Dotum" panose="020B0600000101010101" pitchFamily="34" charset="-127"/>
                  <a:cs typeface="Calibri" panose="020F0502020204030204" pitchFamily="34" charset="0"/>
                </a:rPr>
                <a:t>What is the problem of Evil and suffering?</a:t>
              </a:r>
            </a:p>
          </p:txBody>
        </p: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6571B0B7-D864-C445-94A6-5B0166433945}"/>
                </a:ext>
              </a:extLst>
            </p:cNvPr>
            <p:cNvSpPr/>
            <p:nvPr/>
          </p:nvSpPr>
          <p:spPr>
            <a:xfrm>
              <a:off x="94417" y="1567495"/>
              <a:ext cx="1638389" cy="801225"/>
            </a:xfrm>
            <a:prstGeom prst="rect">
              <a:avLst/>
            </a:prstGeom>
            <a:solidFill>
              <a:srgbClr val="CCCCFF"/>
            </a:solidFill>
            <a:ln>
              <a:solidFill>
                <a:srgbClr val="CC99FF"/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  <a:p>
              <a:pPr algn="ctr"/>
              <a:endParaRPr lang="en-US" sz="900" dirty="0">
                <a:solidFill>
                  <a:schemeClr val="tx1"/>
                </a:solidFill>
                <a:latin typeface="Dotum" panose="020B0600000101010101" pitchFamily="34" charset="-127"/>
                <a:ea typeface="Dotum" panose="020B0600000101010101" pitchFamily="34" charset="-127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E5BD4C05-46FA-FC4D-B9A6-60C8F977BDEA}"/>
                </a:ext>
              </a:extLst>
            </p:cNvPr>
            <p:cNvSpPr txBox="1"/>
            <p:nvPr/>
          </p:nvSpPr>
          <p:spPr>
            <a:xfrm>
              <a:off x="94417" y="1496225"/>
              <a:ext cx="174025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/>
                <a:t>Ultimate questions: Ethics – how do we know what is right and wrong?</a:t>
              </a:r>
            </a:p>
          </p:txBody>
        </p: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AD2E3BD0-7C30-F44F-81E8-84A77C556467}"/>
                </a:ext>
              </a:extLst>
            </p:cNvPr>
            <p:cNvCxnSpPr>
              <a:cxnSpLocks/>
              <a:endCxn id="101" idx="2"/>
            </p:cNvCxnSpPr>
            <p:nvPr/>
          </p:nvCxnSpPr>
          <p:spPr>
            <a:xfrm flipH="1" flipV="1">
              <a:off x="2776587" y="7625575"/>
              <a:ext cx="13620" cy="228066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F14B4995-37E4-9346-BB5F-E7858BFAC7B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8197" y="5790922"/>
              <a:ext cx="0" cy="559902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47AF9FAE-EF97-644F-B48C-476C1FB9ED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02501" y="5717172"/>
              <a:ext cx="296780" cy="406669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0D58390F-49DC-E94B-8881-42FB4318D6E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8642" y="880919"/>
              <a:ext cx="384367" cy="287450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F4AC0543-61A0-EC4D-BFA3-C9A642AA7BD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114622" y="2406027"/>
              <a:ext cx="231570" cy="360105"/>
            </a:xfrm>
            <a:prstGeom prst="line">
              <a:avLst/>
            </a:prstGeom>
            <a:ln w="63500">
              <a:solidFill>
                <a:schemeClr val="accent6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3" name="Oval 152">
            <a:extLst>
              <a:ext uri="{FF2B5EF4-FFF2-40B4-BE49-F238E27FC236}">
                <a16:creationId xmlns:a16="http://schemas.microsoft.com/office/drawing/2014/main" id="{6F026A44-D7FB-C94E-85FE-60407062BF29}"/>
              </a:ext>
            </a:extLst>
          </p:cNvPr>
          <p:cNvSpPr/>
          <p:nvPr/>
        </p:nvSpPr>
        <p:spPr>
          <a:xfrm>
            <a:off x="715784" y="3541431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 11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6F026A44-D7FB-C94E-85FE-60407062BF29}"/>
              </a:ext>
            </a:extLst>
          </p:cNvPr>
          <p:cNvSpPr/>
          <p:nvPr/>
        </p:nvSpPr>
        <p:spPr>
          <a:xfrm>
            <a:off x="4701846" y="6987265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 10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-139497" y="0"/>
            <a:ext cx="4467275" cy="479254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Calibri" panose="020F0502020204030204" pitchFamily="34" charset="0"/>
                <a:ea typeface="Dotum" panose="020B0600000101010101" pitchFamily="34" charset="-127"/>
                <a:cs typeface="Calibri" panose="020F0502020204030204" pitchFamily="34" charset="0"/>
              </a:rPr>
              <a:t>RE KS4 CORE LEARNING JOURNEY</a:t>
            </a:r>
          </a:p>
        </p:txBody>
      </p:sp>
      <p:pic>
        <p:nvPicPr>
          <p:cNvPr id="1038" name="Picture 14" descr="Image result for world clip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701" y="522671"/>
            <a:ext cx="921145" cy="96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Image result for judge clip 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122" y="3404328"/>
            <a:ext cx="1022933" cy="92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Image result for headstone clip ar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091" y="7455564"/>
            <a:ext cx="1188161" cy="140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8FCF431-5D35-4665-986F-6E8EC53A07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68218" y="6002663"/>
            <a:ext cx="1383484" cy="65795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2F4F30B-604F-4798-920D-CF3D496A61E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16108" y="1932501"/>
            <a:ext cx="1278205" cy="85058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50F5F07-FC6F-475B-A434-3E37DEF6967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47142" y="5008368"/>
            <a:ext cx="1098978" cy="1098978"/>
          </a:xfrm>
          <a:prstGeom prst="rect">
            <a:avLst/>
          </a:prstGeom>
        </p:spPr>
      </p:pic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8B039B1-19E4-4278-9CDE-69C5403F0D0D}"/>
              </a:ext>
            </a:extLst>
          </p:cNvPr>
          <p:cNvCxnSpPr>
            <a:cxnSpLocks/>
          </p:cNvCxnSpPr>
          <p:nvPr/>
        </p:nvCxnSpPr>
        <p:spPr>
          <a:xfrm flipV="1">
            <a:off x="999850" y="908584"/>
            <a:ext cx="384367" cy="287450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7FA53E02-EE9E-EEC5-08A1-E5C572C3744E}"/>
              </a:ext>
            </a:extLst>
          </p:cNvPr>
          <p:cNvSpPr/>
          <p:nvPr/>
        </p:nvSpPr>
        <p:spPr>
          <a:xfrm>
            <a:off x="4756927" y="3561430"/>
            <a:ext cx="1282613" cy="811617"/>
          </a:xfrm>
          <a:prstGeom prst="rect">
            <a:avLst/>
          </a:prstGeom>
          <a:solidFill>
            <a:srgbClr val="CCCCFF"/>
          </a:solidFill>
          <a:ln>
            <a:solidFill>
              <a:srgbClr val="CC99FF"/>
            </a:solidFill>
          </a:ln>
          <a:effectLst>
            <a:glow rad="63500">
              <a:schemeClr val="accent5">
                <a:lumMod val="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32CD20-F3FC-4B98-856B-E367BA052765}"/>
              </a:ext>
            </a:extLst>
          </p:cNvPr>
          <p:cNvSpPr/>
          <p:nvPr/>
        </p:nvSpPr>
        <p:spPr>
          <a:xfrm>
            <a:off x="1245079" y="354183"/>
            <a:ext cx="1701043" cy="598605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Why do we have human rights?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9A1DEA-0487-1018-2AD0-8AD315EC51B3}"/>
              </a:ext>
            </a:extLst>
          </p:cNvPr>
          <p:cNvSpPr txBox="1"/>
          <p:nvPr/>
        </p:nvSpPr>
        <p:spPr>
          <a:xfrm>
            <a:off x="4796408" y="3481360"/>
            <a:ext cx="12036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How ethical is AI?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6AAF1C-B85D-D7E3-2631-0C0CBFE5CBEC}"/>
              </a:ext>
            </a:extLst>
          </p:cNvPr>
          <p:cNvCxnSpPr>
            <a:cxnSpLocks/>
          </p:cNvCxnSpPr>
          <p:nvPr/>
        </p:nvCxnSpPr>
        <p:spPr>
          <a:xfrm flipV="1">
            <a:off x="4768092" y="4285141"/>
            <a:ext cx="296780" cy="406669"/>
          </a:xfrm>
          <a:prstGeom prst="line">
            <a:avLst/>
          </a:prstGeom>
          <a:ln w="63500">
            <a:solidFill>
              <a:schemeClr val="accent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528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36412b4-f605-4a0e-9721-468d2a88b977">
      <UserInfo>
        <DisplayName>Reprographics Requests</DisplayName>
        <AccountId>84</AccountId>
        <AccountType/>
      </UserInfo>
      <UserInfo>
        <DisplayName>Brogan McKenzie-Burke</DisplayName>
        <AccountId>67</AccountId>
        <AccountType/>
      </UserInfo>
    </SharedWithUsers>
    <TaxCatchAll xmlns="136412b4-f605-4a0e-9721-468d2a88b97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D379E0-147C-410F-9833-976F62B2D5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BFED15-F8FD-45DA-A3FE-9AD92B0A3325}">
  <ds:schemaRefs>
    <ds:schemaRef ds:uri="http://schemas.microsoft.com/office/2006/metadata/properties"/>
    <ds:schemaRef ds:uri="http://schemas.microsoft.com/office/infopath/2007/PartnerControls"/>
    <ds:schemaRef ds:uri="29e6b29c-451b-4e22-b35f-f0919fb73e28"/>
    <ds:schemaRef ds:uri="800ab0a6-96ef-4e8d-b013-5488553ed25c"/>
  </ds:schemaRefs>
</ds:datastoreItem>
</file>

<file path=customXml/itemProps3.xml><?xml version="1.0" encoding="utf-8"?>
<ds:datastoreItem xmlns:ds="http://schemas.openxmlformats.org/officeDocument/2006/customXml" ds:itemID="{DFA2B2E2-01CE-41A1-B87C-28E8E7CD396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923</TotalTime>
  <Words>71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Dotum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Hill</dc:creator>
  <cp:lastModifiedBy>Rebecca Eiffe-Harvey</cp:lastModifiedBy>
  <cp:revision>62</cp:revision>
  <cp:lastPrinted>2020-03-09T11:54:32Z</cp:lastPrinted>
  <dcterms:created xsi:type="dcterms:W3CDTF">2020-02-08T19:02:46Z</dcterms:created>
  <dcterms:modified xsi:type="dcterms:W3CDTF">2024-07-04T08:37:50Z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0x010100DE77206EF9674A49A39E9FBC58246B63</vt:lpwstr>
  </property>
</Properties>
</file>