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2" r:id="rId5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  <a:srgbClr val="FF99FF"/>
    <a:srgbClr val="FFCCFF"/>
    <a:srgbClr val="FFE117"/>
    <a:srgbClr val="FEF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Houghton" userId="e43d3b0c-12f5-4456-8005-4f20ed79aefc" providerId="ADAL" clId="{48BA9B2B-807B-425E-97CE-4533B36FEB50}"/>
    <pc:docChg chg="delSld">
      <pc:chgData name="Ashley Houghton" userId="e43d3b0c-12f5-4456-8005-4f20ed79aefc" providerId="ADAL" clId="{48BA9B2B-807B-425E-97CE-4533B36FEB50}" dt="2022-09-23T10:24:20.223" v="0" actId="47"/>
      <pc:docMkLst>
        <pc:docMk/>
      </pc:docMkLst>
      <pc:sldChg chg="del">
        <pc:chgData name="Ashley Houghton" userId="e43d3b0c-12f5-4456-8005-4f20ed79aefc" providerId="ADAL" clId="{48BA9B2B-807B-425E-97CE-4533B36FEB50}" dt="2022-09-23T10:24:20.223" v="0" actId="47"/>
        <pc:sldMkLst>
          <pc:docMk/>
          <pc:sldMk cId="1657053856" sldId="263"/>
        </pc:sldMkLst>
      </pc:sldChg>
    </pc:docChg>
  </pc:docChgLst>
  <pc:docChgLst>
    <pc:chgData name="Rebecca Eiffe-Harvey" userId="a3279717-eb9b-4f72-bf26-72460ca4f0c7" providerId="ADAL" clId="{1456050F-EC4E-4C65-B211-7D184D475FBF}"/>
    <pc:docChg chg="custSel modSld">
      <pc:chgData name="Rebecca Eiffe-Harvey" userId="a3279717-eb9b-4f72-bf26-72460ca4f0c7" providerId="ADAL" clId="{1456050F-EC4E-4C65-B211-7D184D475FBF}" dt="2024-06-12T15:43:43.238" v="125" actId="1076"/>
      <pc:docMkLst>
        <pc:docMk/>
      </pc:docMkLst>
      <pc:sldChg chg="addSp delSp modSp mod">
        <pc:chgData name="Rebecca Eiffe-Harvey" userId="a3279717-eb9b-4f72-bf26-72460ca4f0c7" providerId="ADAL" clId="{1456050F-EC4E-4C65-B211-7D184D475FBF}" dt="2024-06-12T15:43:43.238" v="125" actId="1076"/>
        <pc:sldMkLst>
          <pc:docMk/>
          <pc:sldMk cId="1523528766" sldId="262"/>
        </pc:sldMkLst>
        <pc:spChg chg="mod">
          <ac:chgData name="Rebecca Eiffe-Harvey" userId="a3279717-eb9b-4f72-bf26-72460ca4f0c7" providerId="ADAL" clId="{1456050F-EC4E-4C65-B211-7D184D475FBF}" dt="2024-06-12T14:43:44.292" v="43" actId="20577"/>
          <ac:spMkLst>
            <pc:docMk/>
            <pc:sldMk cId="1523528766" sldId="262"/>
            <ac:spMk id="5" creationId="{543DE6B1-C290-1C4F-81B2-9B82D33B696D}"/>
          </ac:spMkLst>
        </pc:spChg>
        <pc:spChg chg="add mod">
          <ac:chgData name="Rebecca Eiffe-Harvey" userId="a3279717-eb9b-4f72-bf26-72460ca4f0c7" providerId="ADAL" clId="{1456050F-EC4E-4C65-B211-7D184D475FBF}" dt="2024-06-12T15:42:12.965" v="114" actId="1076"/>
          <ac:spMkLst>
            <pc:docMk/>
            <pc:sldMk cId="1523528766" sldId="262"/>
            <ac:spMk id="11" creationId="{4B44854F-6E94-9629-7253-4BE34EB63518}"/>
          </ac:spMkLst>
        </pc:spChg>
        <pc:spChg chg="mod">
          <ac:chgData name="Rebecca Eiffe-Harvey" userId="a3279717-eb9b-4f72-bf26-72460ca4f0c7" providerId="ADAL" clId="{1456050F-EC4E-4C65-B211-7D184D475FBF}" dt="2024-06-12T14:43:04.043" v="29" actId="1076"/>
          <ac:spMkLst>
            <pc:docMk/>
            <pc:sldMk cId="1523528766" sldId="262"/>
            <ac:spMk id="44" creationId="{AB587E6B-F272-0145-B8DC-C7D03F2EB54A}"/>
          </ac:spMkLst>
        </pc:spChg>
        <pc:spChg chg="mod">
          <ac:chgData name="Rebecca Eiffe-Harvey" userId="a3279717-eb9b-4f72-bf26-72460ca4f0c7" providerId="ADAL" clId="{1456050F-EC4E-4C65-B211-7D184D475FBF}" dt="2024-06-12T14:42:05.492" v="11" actId="20577"/>
          <ac:spMkLst>
            <pc:docMk/>
            <pc:sldMk cId="1523528766" sldId="262"/>
            <ac:spMk id="50" creationId="{197FD4CD-F2E0-B649-9D13-350D86A157B6}"/>
          </ac:spMkLst>
        </pc:spChg>
        <pc:spChg chg="mod">
          <ac:chgData name="Rebecca Eiffe-Harvey" userId="a3279717-eb9b-4f72-bf26-72460ca4f0c7" providerId="ADAL" clId="{1456050F-EC4E-4C65-B211-7D184D475FBF}" dt="2024-06-12T14:43:37.892" v="40" actId="1076"/>
          <ac:spMkLst>
            <pc:docMk/>
            <pc:sldMk cId="1523528766" sldId="262"/>
            <ac:spMk id="52" creationId="{F0FD9308-27BE-EF4D-95E2-94B42667DF6A}"/>
          </ac:spMkLst>
        </pc:spChg>
        <pc:spChg chg="mod">
          <ac:chgData name="Rebecca Eiffe-Harvey" userId="a3279717-eb9b-4f72-bf26-72460ca4f0c7" providerId="ADAL" clId="{1456050F-EC4E-4C65-B211-7D184D475FBF}" dt="2024-06-12T14:43:24.899" v="37" actId="1076"/>
          <ac:spMkLst>
            <pc:docMk/>
            <pc:sldMk cId="1523528766" sldId="262"/>
            <ac:spMk id="72" creationId="{197FD4CD-F2E0-B649-9D13-350D86A157B6}"/>
          </ac:spMkLst>
        </pc:spChg>
        <pc:spChg chg="mod">
          <ac:chgData name="Rebecca Eiffe-Harvey" userId="a3279717-eb9b-4f72-bf26-72460ca4f0c7" providerId="ADAL" clId="{1456050F-EC4E-4C65-B211-7D184D475FBF}" dt="2024-06-12T15:42:20.646" v="117" actId="20577"/>
          <ac:spMkLst>
            <pc:docMk/>
            <pc:sldMk cId="1523528766" sldId="262"/>
            <ac:spMk id="78" creationId="{AB587E6B-F272-0145-B8DC-C7D03F2EB54A}"/>
          </ac:spMkLst>
        </pc:spChg>
        <pc:spChg chg="mod">
          <ac:chgData name="Rebecca Eiffe-Harvey" userId="a3279717-eb9b-4f72-bf26-72460ca4f0c7" providerId="ADAL" clId="{1456050F-EC4E-4C65-B211-7D184D475FBF}" dt="2024-06-12T14:44:15.387" v="48" actId="14100"/>
          <ac:spMkLst>
            <pc:docMk/>
            <pc:sldMk cId="1523528766" sldId="262"/>
            <ac:spMk id="91" creationId="{9CAC5F9C-0730-BC40-80A6-9DC4BEDAC6D0}"/>
          </ac:spMkLst>
        </pc:spChg>
        <pc:spChg chg="mod">
          <ac:chgData name="Rebecca Eiffe-Harvey" userId="a3279717-eb9b-4f72-bf26-72460ca4f0c7" providerId="ADAL" clId="{1456050F-EC4E-4C65-B211-7D184D475FBF}" dt="2024-06-12T14:44:06.795" v="47" actId="1076"/>
          <ac:spMkLst>
            <pc:docMk/>
            <pc:sldMk cId="1523528766" sldId="262"/>
            <ac:spMk id="92" creationId="{05F31F3C-10D7-1B4E-A1C0-4C911B91F169}"/>
          </ac:spMkLst>
        </pc:spChg>
        <pc:spChg chg="del">
          <ac:chgData name="Rebecca Eiffe-Harvey" userId="a3279717-eb9b-4f72-bf26-72460ca4f0c7" providerId="ADAL" clId="{1456050F-EC4E-4C65-B211-7D184D475FBF}" dt="2024-06-12T15:41:28.011" v="49" actId="478"/>
          <ac:spMkLst>
            <pc:docMk/>
            <pc:sldMk cId="1523528766" sldId="262"/>
            <ac:spMk id="99" creationId="{6271A490-9861-5849-B70C-04B8D937F110}"/>
          </ac:spMkLst>
        </pc:spChg>
        <pc:grpChg chg="mod">
          <ac:chgData name="Rebecca Eiffe-Harvey" userId="a3279717-eb9b-4f72-bf26-72460ca4f0c7" providerId="ADAL" clId="{1456050F-EC4E-4C65-B211-7D184D475FBF}" dt="2024-06-12T15:43:21.406" v="121" actId="1076"/>
          <ac:grpSpMkLst>
            <pc:docMk/>
            <pc:sldMk cId="1523528766" sldId="262"/>
            <ac:grpSpMk id="152" creationId="{A4E9A7C6-053E-1C4A-8D7F-E7641ED104E3}"/>
          </ac:grpSpMkLst>
        </pc:grpChg>
        <pc:picChg chg="add mod">
          <ac:chgData name="Rebecca Eiffe-Harvey" userId="a3279717-eb9b-4f72-bf26-72460ca4f0c7" providerId="ADAL" clId="{1456050F-EC4E-4C65-B211-7D184D475FBF}" dt="2024-06-12T15:43:10.652" v="120" actId="1076"/>
          <ac:picMkLst>
            <pc:docMk/>
            <pc:sldMk cId="1523528766" sldId="262"/>
            <ac:picMk id="6" creationId="{DAA6D2AC-299A-BEA9-658B-5049E89ACAA4}"/>
          </ac:picMkLst>
        </pc:picChg>
        <pc:picChg chg="mod">
          <ac:chgData name="Rebecca Eiffe-Harvey" userId="a3279717-eb9b-4f72-bf26-72460ca4f0c7" providerId="ADAL" clId="{1456050F-EC4E-4C65-B211-7D184D475FBF}" dt="2024-06-12T15:43:39.104" v="123" actId="1076"/>
          <ac:picMkLst>
            <pc:docMk/>
            <pc:sldMk cId="1523528766" sldId="262"/>
            <ac:picMk id="8" creationId="{3ACB06A8-3754-48AA-97CC-735841009660}"/>
          </ac:picMkLst>
        </pc:picChg>
        <pc:picChg chg="mod">
          <ac:chgData name="Rebecca Eiffe-Harvey" userId="a3279717-eb9b-4f72-bf26-72460ca4f0c7" providerId="ADAL" clId="{1456050F-EC4E-4C65-B211-7D184D475FBF}" dt="2024-06-12T15:43:43.238" v="125" actId="1076"/>
          <ac:picMkLst>
            <pc:docMk/>
            <pc:sldMk cId="1523528766" sldId="262"/>
            <ac:picMk id="58" creationId="{D145F438-A7AE-4948-9F1C-827011E80A89}"/>
          </ac:picMkLst>
        </pc:picChg>
        <pc:picChg chg="mod">
          <ac:chgData name="Rebecca Eiffe-Harvey" userId="a3279717-eb9b-4f72-bf26-72460ca4f0c7" providerId="ADAL" clId="{1456050F-EC4E-4C65-B211-7D184D475FBF}" dt="2024-06-12T14:43:22.651" v="36" actId="1076"/>
          <ac:picMkLst>
            <pc:docMk/>
            <pc:sldMk cId="1523528766" sldId="262"/>
            <ac:picMk id="1026" creationId="{00000000-0000-0000-0000-000000000000}"/>
          </ac:picMkLst>
        </pc:picChg>
        <pc:picChg chg="mod">
          <ac:chgData name="Rebecca Eiffe-Harvey" userId="a3279717-eb9b-4f72-bf26-72460ca4f0c7" providerId="ADAL" clId="{1456050F-EC4E-4C65-B211-7D184D475FBF}" dt="2024-06-12T14:43:12.372" v="33" actId="1076"/>
          <ac:picMkLst>
            <pc:docMk/>
            <pc:sldMk cId="1523528766" sldId="262"/>
            <ac:picMk id="1028" creationId="{00000000-0000-0000-0000-000000000000}"/>
          </ac:picMkLst>
        </pc:picChg>
        <pc:picChg chg="mod">
          <ac:chgData name="Rebecca Eiffe-Harvey" userId="a3279717-eb9b-4f72-bf26-72460ca4f0c7" providerId="ADAL" clId="{1456050F-EC4E-4C65-B211-7D184D475FBF}" dt="2024-06-12T14:42:02.523" v="9" actId="1076"/>
          <ac:picMkLst>
            <pc:docMk/>
            <pc:sldMk cId="1523528766" sldId="262"/>
            <ac:picMk id="1030" creationId="{00000000-0000-0000-0000-000000000000}"/>
          </ac:picMkLst>
        </pc:picChg>
        <pc:picChg chg="mod">
          <ac:chgData name="Rebecca Eiffe-Harvey" userId="a3279717-eb9b-4f72-bf26-72460ca4f0c7" providerId="ADAL" clId="{1456050F-EC4E-4C65-B211-7D184D475FBF}" dt="2024-06-12T14:43:51.219" v="44" actId="1076"/>
          <ac:picMkLst>
            <pc:docMk/>
            <pc:sldMk cId="1523528766" sldId="262"/>
            <ac:picMk id="1032" creationId="{00000000-0000-0000-0000-000000000000}"/>
          </ac:picMkLst>
        </pc:picChg>
        <pc:cxnChg chg="mod">
          <ac:chgData name="Rebecca Eiffe-Harvey" userId="a3279717-eb9b-4f72-bf26-72460ca4f0c7" providerId="ADAL" clId="{1456050F-EC4E-4C65-B211-7D184D475FBF}" dt="2024-06-12T14:43:41.748" v="41" actId="1076"/>
          <ac:cxnSpMkLst>
            <pc:docMk/>
            <pc:sldMk cId="1523528766" sldId="262"/>
            <ac:cxnSpMk id="9" creationId="{7F9D5546-5A05-DE43-9604-33C9A003A26A}"/>
          </ac:cxnSpMkLst>
        </pc:cxnChg>
        <pc:cxnChg chg="mod">
          <ac:chgData name="Rebecca Eiffe-Harvey" userId="a3279717-eb9b-4f72-bf26-72460ca4f0c7" providerId="ADAL" clId="{1456050F-EC4E-4C65-B211-7D184D475FBF}" dt="2024-06-12T14:43:28.324" v="38" actId="1076"/>
          <ac:cxnSpMkLst>
            <pc:docMk/>
            <pc:sldMk cId="1523528766" sldId="262"/>
            <ac:cxnSpMk id="14" creationId="{20331DD3-9C82-AA40-BD2C-CEE12A2225AB}"/>
          </ac:cxnSpMkLst>
        </pc:cxnChg>
        <pc:cxnChg chg="mod">
          <ac:chgData name="Rebecca Eiffe-Harvey" userId="a3279717-eb9b-4f72-bf26-72460ca4f0c7" providerId="ADAL" clId="{1456050F-EC4E-4C65-B211-7D184D475FBF}" dt="2024-06-12T14:43:34.227" v="39" actId="1076"/>
          <ac:cxnSpMkLst>
            <pc:docMk/>
            <pc:sldMk cId="1523528766" sldId="262"/>
            <ac:cxnSpMk id="73" creationId="{A82F6F94-A8BC-B247-B44D-E8C0704F509B}"/>
          </ac:cxnSpMkLst>
        </pc:cxnChg>
        <pc:cxnChg chg="mod">
          <ac:chgData name="Rebecca Eiffe-Harvey" userId="a3279717-eb9b-4f72-bf26-72460ca4f0c7" providerId="ADAL" clId="{1456050F-EC4E-4C65-B211-7D184D475FBF}" dt="2024-06-12T15:43:30.127" v="122" actId="14100"/>
          <ac:cxnSpMkLst>
            <pc:docMk/>
            <pc:sldMk cId="1523528766" sldId="262"/>
            <ac:cxnSpMk id="82" creationId="{DBED289E-29FE-484B-B7E6-B0A2FF8A0CBB}"/>
          </ac:cxnSpMkLst>
        </pc:cxnChg>
      </pc:sldChg>
    </pc:docChg>
  </pc:docChgLst>
  <pc:docChgLst>
    <pc:chgData name="Rebecca Eiffe-Harvey" userId="a3279717-eb9b-4f72-bf26-72460ca4f0c7" providerId="ADAL" clId="{6F58EE1F-60F1-4A37-9FB5-F7B55915FEAC}"/>
    <pc:docChg chg="modSld">
      <pc:chgData name="Rebecca Eiffe-Harvey" userId="a3279717-eb9b-4f72-bf26-72460ca4f0c7" providerId="ADAL" clId="{6F58EE1F-60F1-4A37-9FB5-F7B55915FEAC}" dt="2024-07-04T08:34:55.941" v="0" actId="113"/>
      <pc:docMkLst>
        <pc:docMk/>
      </pc:docMkLst>
      <pc:sldChg chg="modSp mod">
        <pc:chgData name="Rebecca Eiffe-Harvey" userId="a3279717-eb9b-4f72-bf26-72460ca4f0c7" providerId="ADAL" clId="{6F58EE1F-60F1-4A37-9FB5-F7B55915FEAC}" dt="2024-07-04T08:34:55.941" v="0" actId="113"/>
        <pc:sldMkLst>
          <pc:docMk/>
          <pc:sldMk cId="1523528766" sldId="262"/>
        </pc:sldMkLst>
        <pc:spChg chg="mod">
          <ac:chgData name="Rebecca Eiffe-Harvey" userId="a3279717-eb9b-4f72-bf26-72460ca4f0c7" providerId="ADAL" clId="{6F58EE1F-60F1-4A37-9FB5-F7B55915FEAC}" dt="2024-07-04T08:34:55.941" v="0" actId="113"/>
          <ac:spMkLst>
            <pc:docMk/>
            <pc:sldMk cId="1523528766" sldId="262"/>
            <ac:spMk id="11" creationId="{4B44854F-6E94-9629-7253-4BE34EB635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7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9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849D4-6937-9045-8BA5-70EA5F5332F4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0F60042-4D27-4E7E-90EC-70FECD7D9C2F}"/>
              </a:ext>
            </a:extLst>
          </p:cNvPr>
          <p:cNvSpPr/>
          <p:nvPr/>
        </p:nvSpPr>
        <p:spPr>
          <a:xfrm>
            <a:off x="1087861" y="1367615"/>
            <a:ext cx="1142031" cy="8319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lumMod val="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4E9A7C6-053E-1C4A-8D7F-E7641ED104E3}"/>
              </a:ext>
            </a:extLst>
          </p:cNvPr>
          <p:cNvGrpSpPr/>
          <p:nvPr/>
        </p:nvGrpSpPr>
        <p:grpSpPr>
          <a:xfrm>
            <a:off x="69620" y="692290"/>
            <a:ext cx="6688503" cy="8033346"/>
            <a:chOff x="-190944" y="847981"/>
            <a:chExt cx="6688503" cy="787528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4BF1A6-64B4-AD42-B289-1C3E82FA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8" y="847981"/>
              <a:ext cx="5803900" cy="71755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7FD4CD-F2E0-B649-9D13-350D86A157B6}"/>
                </a:ext>
              </a:extLst>
            </p:cNvPr>
            <p:cNvSpPr/>
            <p:nvPr/>
          </p:nvSpPr>
          <p:spPr>
            <a:xfrm>
              <a:off x="4043310" y="6505256"/>
              <a:ext cx="1200275" cy="85899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r>
                <a:rPr lang="en-US" sz="1200" b="1">
                  <a:solidFill>
                    <a:schemeClr val="tx1"/>
                  </a:solidFill>
                  <a:ea typeface="Dotum" panose="020B0600000101010101" pitchFamily="34" charset="-127"/>
                </a:rPr>
                <a:t>2. How did Judaism begin?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95D64A5-306D-F14A-9A90-6A8DA2BCC9CF}"/>
                </a:ext>
              </a:extLst>
            </p:cNvPr>
            <p:cNvCxnSpPr>
              <a:cxnSpLocks/>
            </p:cNvCxnSpPr>
            <p:nvPr/>
          </p:nvCxnSpPr>
          <p:spPr>
            <a:xfrm>
              <a:off x="5135284" y="7848370"/>
              <a:ext cx="0" cy="315582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87830C-C293-2F4A-87DE-EC98AFA097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0133" y="7358492"/>
              <a:ext cx="0" cy="502178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9D5546-5A05-DE43-9604-33C9A003A2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623" y="7364248"/>
              <a:ext cx="150235" cy="431081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331DD3-9C82-AA40-BD2C-CEE12A2225AB}"/>
                </a:ext>
              </a:extLst>
            </p:cNvPr>
            <p:cNvCxnSpPr>
              <a:cxnSpLocks/>
            </p:cNvCxnSpPr>
            <p:nvPr/>
          </p:nvCxnSpPr>
          <p:spPr>
            <a:xfrm>
              <a:off x="2966882" y="7775986"/>
              <a:ext cx="0" cy="460349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2F6F94-A8BC-B247-B44D-E8C0704F5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0163" y="5627500"/>
              <a:ext cx="0" cy="570133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0FD9308-27BE-EF4D-95E2-94B42667DF6A}"/>
                </a:ext>
              </a:extLst>
            </p:cNvPr>
            <p:cNvSpPr/>
            <p:nvPr/>
          </p:nvSpPr>
          <p:spPr>
            <a:xfrm>
              <a:off x="1421956" y="6718076"/>
              <a:ext cx="1297570" cy="7849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4. What unites the </a:t>
              </a:r>
              <a:r>
                <a:rPr lang="en-US" sz="1400" b="1" err="1">
                  <a:solidFill>
                    <a:schemeClr val="tx1"/>
                  </a:solidFill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Ummah</a:t>
              </a:r>
              <a:r>
                <a:rPr lang="en-US" sz="1400" b="1">
                  <a:solidFill>
                    <a:schemeClr val="tx1"/>
                  </a:solidFill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B587E6B-F272-0145-B8DC-C7D03F2EB54A}"/>
                </a:ext>
              </a:extLst>
            </p:cNvPr>
            <p:cNvSpPr/>
            <p:nvPr/>
          </p:nvSpPr>
          <p:spPr>
            <a:xfrm>
              <a:off x="-190944" y="7795248"/>
              <a:ext cx="1517376" cy="6652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rgbClr val="FF0000">
                  <a:alpha val="40000"/>
                </a:srgb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3DE6B1-C290-1C4F-81B2-9B82D33B696D}"/>
                </a:ext>
              </a:extLst>
            </p:cNvPr>
            <p:cNvSpPr txBox="1"/>
            <p:nvPr/>
          </p:nvSpPr>
          <p:spPr>
            <a:xfrm>
              <a:off x="-143184" y="7787930"/>
              <a:ext cx="1431422" cy="93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5. What beliefs unite the Hindu community?</a:t>
              </a:r>
            </a:p>
            <a:p>
              <a:pPr algn="ctr"/>
              <a:r>
                <a:rPr lang="en-US" sz="1400" b="1"/>
                <a:t> 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454B683-9E49-D74E-B2D1-A872875D43E1}"/>
                </a:ext>
              </a:extLst>
            </p:cNvPr>
            <p:cNvSpPr/>
            <p:nvPr/>
          </p:nvSpPr>
          <p:spPr>
            <a:xfrm>
              <a:off x="2071855" y="4797727"/>
              <a:ext cx="1175646" cy="8597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5">
                  <a:lumMod val="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18A697-4AD0-6345-9842-F8356AEF3AEE}"/>
                </a:ext>
              </a:extLst>
            </p:cNvPr>
            <p:cNvSpPr txBox="1"/>
            <p:nvPr/>
          </p:nvSpPr>
          <p:spPr>
            <a:xfrm>
              <a:off x="2057133" y="5030663"/>
              <a:ext cx="1212744" cy="512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7. What is truth? 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FA874F6-AA94-2444-A7DE-E0B2240FEF97}"/>
                </a:ext>
              </a:extLst>
            </p:cNvPr>
            <p:cNvSpPr/>
            <p:nvPr/>
          </p:nvSpPr>
          <p:spPr>
            <a:xfrm>
              <a:off x="5381046" y="6896617"/>
              <a:ext cx="952500" cy="959154"/>
            </a:xfrm>
            <a:prstGeom prst="ellipse">
              <a:avLst/>
            </a:prstGeom>
            <a:solidFill>
              <a:srgbClr val="92D05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Year 7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A40F8D5-DA5D-D942-8E50-A3D6C716D90B}"/>
                </a:ext>
              </a:extLst>
            </p:cNvPr>
            <p:cNvSpPr txBox="1"/>
            <p:nvPr/>
          </p:nvSpPr>
          <p:spPr>
            <a:xfrm>
              <a:off x="3183552" y="1542395"/>
              <a:ext cx="1453873" cy="256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b="1"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CAC5F9C-0730-BC40-80A6-9DC4BEDAC6D0}"/>
                </a:ext>
              </a:extLst>
            </p:cNvPr>
            <p:cNvSpPr/>
            <p:nvPr/>
          </p:nvSpPr>
          <p:spPr>
            <a:xfrm>
              <a:off x="5295732" y="5227598"/>
              <a:ext cx="1193894" cy="772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5F31F3C-10D7-1B4E-A1C0-4C911B91F169}"/>
                </a:ext>
              </a:extLst>
            </p:cNvPr>
            <p:cNvSpPr txBox="1"/>
            <p:nvPr/>
          </p:nvSpPr>
          <p:spPr>
            <a:xfrm>
              <a:off x="5224007" y="5292038"/>
              <a:ext cx="1273552" cy="63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ea typeface="Dotum" panose="020B0600000101010101" pitchFamily="34" charset="-127"/>
                </a:rPr>
                <a:t>9. Do Muslim beliefs help them to live good lives?</a:t>
              </a:r>
              <a:r>
                <a:rPr lang="en-US" sz="1400" b="1"/>
                <a:t>  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20606A0-6EA7-B242-8EBE-DDFB3770334D}"/>
                </a:ext>
              </a:extLst>
            </p:cNvPr>
            <p:cNvSpPr/>
            <p:nvPr/>
          </p:nvSpPr>
          <p:spPr>
            <a:xfrm>
              <a:off x="2258752" y="1474261"/>
              <a:ext cx="1548084" cy="8441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5">
                  <a:lumMod val="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7075F15-5409-B64E-A422-E8F5AFC59D50}"/>
                </a:ext>
              </a:extLst>
            </p:cNvPr>
            <p:cNvSpPr txBox="1"/>
            <p:nvPr/>
          </p:nvSpPr>
          <p:spPr>
            <a:xfrm>
              <a:off x="2313087" y="1429547"/>
              <a:ext cx="1372927" cy="814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13. What are attitudes towards crime and punishment?  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1E6FC6F-CF40-C745-9203-BDA74B213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6254" y="5775214"/>
              <a:ext cx="0" cy="406249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E7385A9-45EA-D549-AF69-6EDCD7EF3921}"/>
                </a:ext>
              </a:extLst>
            </p:cNvPr>
            <p:cNvSpPr/>
            <p:nvPr/>
          </p:nvSpPr>
          <p:spPr>
            <a:xfrm>
              <a:off x="830368" y="5548399"/>
              <a:ext cx="952500" cy="959154"/>
            </a:xfrm>
            <a:prstGeom prst="ellipse">
              <a:avLst/>
            </a:prstGeom>
            <a:solidFill>
              <a:srgbClr val="92D05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Year 8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BED289E-29FE-484B-B7E6-B0A2FF8A0CBB}"/>
                </a:ext>
              </a:extLst>
            </p:cNvPr>
            <p:cNvCxnSpPr>
              <a:cxnSpLocks/>
              <a:endCxn id="97" idx="2"/>
            </p:cNvCxnSpPr>
            <p:nvPr/>
          </p:nvCxnSpPr>
          <p:spPr>
            <a:xfrm flipV="1">
              <a:off x="2550117" y="2318432"/>
              <a:ext cx="482677" cy="463180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6F026A44-D7FB-C94E-85FE-60407062BF29}"/>
              </a:ext>
            </a:extLst>
          </p:cNvPr>
          <p:cNvSpPr/>
          <p:nvPr/>
        </p:nvSpPr>
        <p:spPr>
          <a:xfrm>
            <a:off x="353861" y="2509023"/>
            <a:ext cx="952500" cy="95915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Year 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7FD4CD-F2E0-B649-9D13-350D86A157B6}"/>
              </a:ext>
            </a:extLst>
          </p:cNvPr>
          <p:cNvSpPr/>
          <p:nvPr/>
        </p:nvSpPr>
        <p:spPr>
          <a:xfrm>
            <a:off x="4815310" y="8150546"/>
            <a:ext cx="1226471" cy="821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lumMod val="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rPr>
              <a:t>1. To what extent is religion important today?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97FD4CD-F2E0-B649-9D13-350D86A157B6}"/>
              </a:ext>
            </a:extLst>
          </p:cNvPr>
          <p:cNvSpPr/>
          <p:nvPr/>
        </p:nvSpPr>
        <p:spPr>
          <a:xfrm>
            <a:off x="2541947" y="8269970"/>
            <a:ext cx="1226471" cy="821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lumMod val="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rPr>
              <a:t>3. Why do people follow Jesus today?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82F6F94-A8BC-B247-B44D-E8C0704F509B}"/>
              </a:ext>
            </a:extLst>
          </p:cNvPr>
          <p:cNvCxnSpPr>
            <a:cxnSpLocks/>
          </p:cNvCxnSpPr>
          <p:nvPr/>
        </p:nvCxnSpPr>
        <p:spPr>
          <a:xfrm flipV="1">
            <a:off x="2335284" y="7485515"/>
            <a:ext cx="0" cy="326687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197FD4CD-F2E0-B649-9D13-350D86A157B6}"/>
              </a:ext>
            </a:extLst>
          </p:cNvPr>
          <p:cNvSpPr/>
          <p:nvPr/>
        </p:nvSpPr>
        <p:spPr>
          <a:xfrm>
            <a:off x="63757" y="5236459"/>
            <a:ext cx="1226471" cy="821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lumMod val="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rPr>
              <a:t>6. What is Buddhism?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987830C-C293-2F4A-87DE-EC98AFA097F4}"/>
              </a:ext>
            </a:extLst>
          </p:cNvPr>
          <p:cNvCxnSpPr>
            <a:cxnSpLocks/>
          </p:cNvCxnSpPr>
          <p:nvPr/>
        </p:nvCxnSpPr>
        <p:spPr>
          <a:xfrm flipH="1" flipV="1">
            <a:off x="595171" y="6057995"/>
            <a:ext cx="266899" cy="419696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2454B683-9E49-D74E-B2D1-A872875D43E1}"/>
              </a:ext>
            </a:extLst>
          </p:cNvPr>
          <p:cNvSpPr/>
          <p:nvPr/>
        </p:nvSpPr>
        <p:spPr>
          <a:xfrm>
            <a:off x="4147339" y="4862933"/>
            <a:ext cx="1175646" cy="859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lumMod val="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rPr>
              <a:t>8. Does God exist?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B587E6B-F272-0145-B8DC-C7D03F2EB54A}"/>
              </a:ext>
            </a:extLst>
          </p:cNvPr>
          <p:cNvSpPr/>
          <p:nvPr/>
        </p:nvSpPr>
        <p:spPr>
          <a:xfrm>
            <a:off x="1403194" y="3016965"/>
            <a:ext cx="1193894" cy="956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rPr>
              <a:t>12. How do Hindu beliefs about the afterlife affect their lives?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454B683-9E49-D74E-B2D1-A872875D43E1}"/>
              </a:ext>
            </a:extLst>
          </p:cNvPr>
          <p:cNvSpPr/>
          <p:nvPr/>
        </p:nvSpPr>
        <p:spPr>
          <a:xfrm>
            <a:off x="3650830" y="3015237"/>
            <a:ext cx="952500" cy="1101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lumMod val="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rPr>
              <a:t>11. Where do Christians find guidance in their lives?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BED289E-29FE-484B-B7E6-B0A2FF8A0CBB}"/>
              </a:ext>
            </a:extLst>
          </p:cNvPr>
          <p:cNvCxnSpPr>
            <a:cxnSpLocks/>
          </p:cNvCxnSpPr>
          <p:nvPr/>
        </p:nvCxnSpPr>
        <p:spPr>
          <a:xfrm flipV="1">
            <a:off x="5618962" y="4291800"/>
            <a:ext cx="352010" cy="393515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92256" y="47230"/>
            <a:ext cx="4418161" cy="51502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rPr>
              <a:t>RE KS3 LEARNING JOURNEY</a:t>
            </a:r>
          </a:p>
        </p:txBody>
      </p:sp>
      <p:pic>
        <p:nvPicPr>
          <p:cNvPr id="1026" name="Picture 2" descr="Image result for jesu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28" y="8114517"/>
            <a:ext cx="587097" cy="7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indu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3" y="8520351"/>
            <a:ext cx="636800" cy="4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ewish clip 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7"/>
          <a:stretch/>
        </p:blipFill>
        <p:spPr bwMode="auto">
          <a:xfrm>
            <a:off x="3771007" y="6723381"/>
            <a:ext cx="550287" cy="50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rtists palette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r="24535"/>
          <a:stretch/>
        </p:blipFill>
        <p:spPr bwMode="auto">
          <a:xfrm>
            <a:off x="139149" y="6832996"/>
            <a:ext cx="540878" cy="6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ruth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11" y="5663454"/>
            <a:ext cx="761801" cy="5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uslim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27" y="5815547"/>
            <a:ext cx="436383" cy="7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0331DD3-9C82-AA40-BD2C-CEE12A2225AB}"/>
              </a:ext>
            </a:extLst>
          </p:cNvPr>
          <p:cNvCxnSpPr>
            <a:cxnSpLocks/>
          </p:cNvCxnSpPr>
          <p:nvPr/>
        </p:nvCxnSpPr>
        <p:spPr>
          <a:xfrm>
            <a:off x="1639831" y="1047496"/>
            <a:ext cx="0" cy="293013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B074DE69-3C23-4255-8A4A-CD1ED1629548}"/>
              </a:ext>
            </a:extLst>
          </p:cNvPr>
          <p:cNvSpPr/>
          <p:nvPr/>
        </p:nvSpPr>
        <p:spPr>
          <a:xfrm>
            <a:off x="118921" y="714426"/>
            <a:ext cx="952500" cy="95915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Ready for GCSE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B681433-DBD5-4F49-9235-E0E3E57767D2}"/>
              </a:ext>
            </a:extLst>
          </p:cNvPr>
          <p:cNvCxnSpPr>
            <a:cxnSpLocks/>
          </p:cNvCxnSpPr>
          <p:nvPr/>
        </p:nvCxnSpPr>
        <p:spPr>
          <a:xfrm flipV="1">
            <a:off x="1620831" y="3944955"/>
            <a:ext cx="224028" cy="351708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AD3874F-7BFA-4B02-8DFA-FB5E49964EAD}"/>
              </a:ext>
            </a:extLst>
          </p:cNvPr>
          <p:cNvCxnSpPr>
            <a:cxnSpLocks/>
          </p:cNvCxnSpPr>
          <p:nvPr/>
        </p:nvCxnSpPr>
        <p:spPr>
          <a:xfrm flipV="1">
            <a:off x="3613388" y="4152112"/>
            <a:ext cx="323703" cy="298287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0334BDB-D17A-46C9-99CC-7F6E4503C7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890" y="3344752"/>
            <a:ext cx="382812" cy="10315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7D3DA4-D80F-4A53-9015-5852088458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2058" y="4432619"/>
            <a:ext cx="708955" cy="70585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B587E6B-F272-0145-B8DC-C7D03F2EB54A}"/>
              </a:ext>
            </a:extLst>
          </p:cNvPr>
          <p:cNvSpPr/>
          <p:nvPr/>
        </p:nvSpPr>
        <p:spPr>
          <a:xfrm>
            <a:off x="5234948" y="110206"/>
            <a:ext cx="1517376" cy="7756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rgbClr val="FF0000">
                <a:alpha val="4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rPr>
              <a:t>14. What are attitudes towards abortion?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5029F54-DB7F-4A9D-8D22-71B48C8F6A2F}"/>
              </a:ext>
            </a:extLst>
          </p:cNvPr>
          <p:cNvCxnSpPr>
            <a:cxnSpLocks/>
          </p:cNvCxnSpPr>
          <p:nvPr/>
        </p:nvCxnSpPr>
        <p:spPr>
          <a:xfrm flipV="1">
            <a:off x="5618962" y="949927"/>
            <a:ext cx="134348" cy="177948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Image result for human rights clip art">
            <a:extLst>
              <a:ext uri="{FF2B5EF4-FFF2-40B4-BE49-F238E27FC236}">
                <a16:creationId xmlns:a16="http://schemas.microsoft.com/office/drawing/2014/main" id="{D145F438-A7AE-4948-9F1C-827011E8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30" y="1341025"/>
            <a:ext cx="1074370" cy="78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62FC7C-D6A7-4A4F-AC92-1C5D1EBDAD59}"/>
              </a:ext>
            </a:extLst>
          </p:cNvPr>
          <p:cNvSpPr txBox="1"/>
          <p:nvPr/>
        </p:nvSpPr>
        <p:spPr>
          <a:xfrm>
            <a:off x="948341" y="1280385"/>
            <a:ext cx="1425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rPr>
              <a:t>15. What are religious attitudes towards violent and nonviolent protest?</a:t>
            </a:r>
          </a:p>
        </p:txBody>
      </p:sp>
      <p:pic>
        <p:nvPicPr>
          <p:cNvPr id="4" name="Picture 2" descr="Martin Luther King Jr. Speech: 'The Three Evils' - The Atlantic">
            <a:extLst>
              <a:ext uri="{FF2B5EF4-FFF2-40B4-BE49-F238E27FC236}">
                <a16:creationId xmlns:a16="http://schemas.microsoft.com/office/drawing/2014/main" id="{8277D175-8030-4841-8634-88F46E421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59" y="627490"/>
            <a:ext cx="1146441" cy="6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B06A8-3754-48AA-97CC-73584100966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1428"/>
          <a:stretch/>
        </p:blipFill>
        <p:spPr>
          <a:xfrm>
            <a:off x="4372020" y="1302577"/>
            <a:ext cx="998185" cy="9548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44854F-6E94-9629-7253-4BE34EB63518}"/>
              </a:ext>
            </a:extLst>
          </p:cNvPr>
          <p:cNvSpPr/>
          <p:nvPr/>
        </p:nvSpPr>
        <p:spPr>
          <a:xfrm>
            <a:off x="5416425" y="3404495"/>
            <a:ext cx="1200275" cy="8762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ea typeface="Dotum" panose="020B0600000101010101" pitchFamily="34" charset="-127"/>
              </a:rPr>
              <a:t>10. How do Jewish practices affect their lives?</a:t>
            </a:r>
          </a:p>
        </p:txBody>
      </p:sp>
      <p:pic>
        <p:nvPicPr>
          <p:cNvPr id="6" name="Picture 6" descr="Image result for jewish clip art">
            <a:extLst>
              <a:ext uri="{FF2B5EF4-FFF2-40B4-BE49-F238E27FC236}">
                <a16:creationId xmlns:a16="http://schemas.microsoft.com/office/drawing/2014/main" id="{DAA6D2AC-299A-BEA9-658B-5049E89AC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7"/>
          <a:stretch/>
        </p:blipFill>
        <p:spPr bwMode="auto">
          <a:xfrm>
            <a:off x="4806864" y="3483091"/>
            <a:ext cx="550287" cy="50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2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26B4F00F00A40A50C9172C4B22F22" ma:contentTypeVersion="26" ma:contentTypeDescription="Create a new document." ma:contentTypeScope="" ma:versionID="4ecab758a1ff0d07551da865adfc59e6">
  <xsd:schema xmlns:xsd="http://www.w3.org/2001/XMLSchema" xmlns:xs="http://www.w3.org/2001/XMLSchema" xmlns:p="http://schemas.microsoft.com/office/2006/metadata/properties" xmlns:ns2="3531846c-d046-4591-83da-72e70d1ce913" xmlns:ns3="136412b4-f605-4a0e-9721-468d2a88b977" targetNamespace="http://schemas.microsoft.com/office/2006/metadata/properties" ma:root="true" ma:fieldsID="541bb5476a61c8520f786e987e00fefd" ns2:_="" ns3:_="">
    <xsd:import namespace="3531846c-d046-4591-83da-72e70d1ce913"/>
    <xsd:import namespace="136412b4-f605-4a0e-9721-468d2a88b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1846c-d046-4591-83da-72e70d1ce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412b4-f605-4a0e-9721-468d2a88b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56809498-a686-4d8a-b8a2-23c810981bcd}" ma:internalName="TaxCatchAll" ma:showField="CatchAllData" ma:web="136412b4-f605-4a0e-9721-468d2a88b9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6412b4-f605-4a0e-9721-468d2a88b977" xsi:nil="true"/>
  </documentManagement>
</p:properties>
</file>

<file path=customXml/itemProps1.xml><?xml version="1.0" encoding="utf-8"?>
<ds:datastoreItem xmlns:ds="http://schemas.openxmlformats.org/officeDocument/2006/customXml" ds:itemID="{D4B44789-1D88-44D7-8993-55E3E89A5D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B0168C-5205-476D-999A-CE8AEB08AE60}"/>
</file>

<file path=customXml/itemProps3.xml><?xml version="1.0" encoding="utf-8"?>
<ds:datastoreItem xmlns:ds="http://schemas.openxmlformats.org/officeDocument/2006/customXml" ds:itemID="{41F3AA9F-A2F9-4F1F-A098-020CCAFB89F6}">
  <ds:schemaRefs>
    <ds:schemaRef ds:uri="29e6b29c-451b-4e22-b35f-f0919fb73e28"/>
    <ds:schemaRef ds:uri="800ab0a6-96ef-4e8d-b013-5488553ed2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Dotum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Hill</dc:creator>
  <cp:lastModifiedBy>Rebecca Eiffe-Harvey</cp:lastModifiedBy>
  <cp:revision>1</cp:revision>
  <cp:lastPrinted>2020-03-09T11:54:32Z</cp:lastPrinted>
  <dcterms:created xsi:type="dcterms:W3CDTF">2020-02-08T19:02:46Z</dcterms:created>
  <dcterms:modified xsi:type="dcterms:W3CDTF">2024-07-04T08:34:59Z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0x010100DE77206EF9674A49A39E9FBC58246B63</vt:lpwstr>
  </property>
  <property fmtid="{D5CDD505-2E9C-101B-9397-08002B2CF9AE}" pid="3" name="MediaServiceImageTags">
    <vt:lpwstr/>
  </property>
</Properties>
</file>