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62" r:id="rId5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99FF"/>
    <a:srgbClr val="EF39D5"/>
    <a:srgbClr val="CCCCFF"/>
    <a:srgbClr val="FEF185"/>
    <a:srgbClr val="000000"/>
    <a:srgbClr val="FF99FF"/>
    <a:srgbClr val="FFE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BAD68B-77A6-4FE5-BE3A-575D8D23DD6F}" v="10" dt="2024-07-04T08:30:16.1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0" autoAdjust="0"/>
    <p:restoredTop sz="94620"/>
  </p:normalViewPr>
  <p:slideViewPr>
    <p:cSldViewPr snapToGrid="0" snapToObjects="1">
      <p:cViewPr varScale="1">
        <p:scale>
          <a:sx n="83" d="100"/>
          <a:sy n="83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Eiffe-Harvey" userId="a3279717-eb9b-4f72-bf26-72460ca4f0c7" providerId="ADAL" clId="{5FBAD68B-77A6-4FE5-BE3A-575D8D23DD6F}"/>
    <pc:docChg chg="custSel modSld">
      <pc:chgData name="Rebecca Eiffe-Harvey" userId="a3279717-eb9b-4f72-bf26-72460ca4f0c7" providerId="ADAL" clId="{5FBAD68B-77A6-4FE5-BE3A-575D8D23DD6F}" dt="2024-07-04T08:30:41.139" v="245" actId="14100"/>
      <pc:docMkLst>
        <pc:docMk/>
      </pc:docMkLst>
      <pc:sldChg chg="addSp delSp modSp mod">
        <pc:chgData name="Rebecca Eiffe-Harvey" userId="a3279717-eb9b-4f72-bf26-72460ca4f0c7" providerId="ADAL" clId="{5FBAD68B-77A6-4FE5-BE3A-575D8D23DD6F}" dt="2024-07-04T08:30:41.139" v="245" actId="14100"/>
        <pc:sldMkLst>
          <pc:docMk/>
          <pc:sldMk cId="1523528766" sldId="262"/>
        </pc:sldMkLst>
        <pc:spChg chg="del">
          <ac:chgData name="Rebecca Eiffe-Harvey" userId="a3279717-eb9b-4f72-bf26-72460ca4f0c7" providerId="ADAL" clId="{5FBAD68B-77A6-4FE5-BE3A-575D8D23DD6F}" dt="2024-07-04T08:27:03.981" v="58" actId="478"/>
          <ac:spMkLst>
            <pc:docMk/>
            <pc:sldMk cId="1523528766" sldId="262"/>
            <ac:spMk id="3" creationId="{1D65CBE8-C952-4566-9295-61AC39AF79BE}"/>
          </ac:spMkLst>
        </pc:spChg>
        <pc:spChg chg="add mod">
          <ac:chgData name="Rebecca Eiffe-Harvey" userId="a3279717-eb9b-4f72-bf26-72460ca4f0c7" providerId="ADAL" clId="{5FBAD68B-77A6-4FE5-BE3A-575D8D23DD6F}" dt="2024-07-04T08:27:45.268" v="104" actId="20577"/>
          <ac:spMkLst>
            <pc:docMk/>
            <pc:sldMk cId="1523528766" sldId="262"/>
            <ac:spMk id="4" creationId="{7A123601-DAE6-951E-9E14-205957932819}"/>
          </ac:spMkLst>
        </pc:spChg>
        <pc:spChg chg="add mod">
          <ac:chgData name="Rebecca Eiffe-Harvey" userId="a3279717-eb9b-4f72-bf26-72460ca4f0c7" providerId="ADAL" clId="{5FBAD68B-77A6-4FE5-BE3A-575D8D23DD6F}" dt="2024-07-04T08:28:21.022" v="134" actId="1076"/>
          <ac:spMkLst>
            <pc:docMk/>
            <pc:sldMk cId="1523528766" sldId="262"/>
            <ac:spMk id="5" creationId="{983A8E0A-6A4F-E894-E4FF-904719EA9AFB}"/>
          </ac:spMkLst>
        </pc:spChg>
        <pc:spChg chg="add mod">
          <ac:chgData name="Rebecca Eiffe-Harvey" userId="a3279717-eb9b-4f72-bf26-72460ca4f0c7" providerId="ADAL" clId="{5FBAD68B-77A6-4FE5-BE3A-575D8D23DD6F}" dt="2024-07-04T08:28:35.087" v="147" actId="20577"/>
          <ac:spMkLst>
            <pc:docMk/>
            <pc:sldMk cId="1523528766" sldId="262"/>
            <ac:spMk id="6" creationId="{2FDB71AC-7B99-BCA7-FC41-9F18BF8501B7}"/>
          </ac:spMkLst>
        </pc:spChg>
        <pc:spChg chg="add del mod">
          <ac:chgData name="Rebecca Eiffe-Harvey" userId="a3279717-eb9b-4f72-bf26-72460ca4f0c7" providerId="ADAL" clId="{5FBAD68B-77A6-4FE5-BE3A-575D8D23DD6F}" dt="2024-07-04T08:28:46.671" v="150" actId="478"/>
          <ac:spMkLst>
            <pc:docMk/>
            <pc:sldMk cId="1523528766" sldId="262"/>
            <ac:spMk id="7" creationId="{DAD6550A-65ED-4A89-38C4-F5C731176F22}"/>
          </ac:spMkLst>
        </pc:spChg>
        <pc:spChg chg="add mod">
          <ac:chgData name="Rebecca Eiffe-Harvey" userId="a3279717-eb9b-4f72-bf26-72460ca4f0c7" providerId="ADAL" clId="{5FBAD68B-77A6-4FE5-BE3A-575D8D23DD6F}" dt="2024-07-04T08:29:46.499" v="163" actId="1076"/>
          <ac:spMkLst>
            <pc:docMk/>
            <pc:sldMk cId="1523528766" sldId="262"/>
            <ac:spMk id="8" creationId="{E1F8CACA-35B3-9C0A-96E4-BD73A44397D3}"/>
          </ac:spMkLst>
        </pc:spChg>
        <pc:spChg chg="add mod">
          <ac:chgData name="Rebecca Eiffe-Harvey" userId="a3279717-eb9b-4f72-bf26-72460ca4f0c7" providerId="ADAL" clId="{5FBAD68B-77A6-4FE5-BE3A-575D8D23DD6F}" dt="2024-07-04T08:29:45.297" v="162" actId="1076"/>
          <ac:spMkLst>
            <pc:docMk/>
            <pc:sldMk cId="1523528766" sldId="262"/>
            <ac:spMk id="9" creationId="{C503D561-24C8-C477-D332-6DE3BDE41A12}"/>
          </ac:spMkLst>
        </pc:spChg>
        <pc:spChg chg="add mod">
          <ac:chgData name="Rebecca Eiffe-Harvey" userId="a3279717-eb9b-4f72-bf26-72460ca4f0c7" providerId="ADAL" clId="{5FBAD68B-77A6-4FE5-BE3A-575D8D23DD6F}" dt="2024-07-04T08:30:04.826" v="206" actId="20577"/>
          <ac:spMkLst>
            <pc:docMk/>
            <pc:sldMk cId="1523528766" sldId="262"/>
            <ac:spMk id="10" creationId="{5A3D3161-7933-96CB-01C3-FE231806CDB3}"/>
          </ac:spMkLst>
        </pc:spChg>
        <pc:spChg chg="add mod">
          <ac:chgData name="Rebecca Eiffe-Harvey" userId="a3279717-eb9b-4f72-bf26-72460ca4f0c7" providerId="ADAL" clId="{5FBAD68B-77A6-4FE5-BE3A-575D8D23DD6F}" dt="2024-07-04T08:30:41.139" v="245" actId="14100"/>
          <ac:spMkLst>
            <pc:docMk/>
            <pc:sldMk cId="1523528766" sldId="262"/>
            <ac:spMk id="11" creationId="{B50FB2BE-3A6E-6AE3-D13F-C39A71AB7980}"/>
          </ac:spMkLst>
        </pc:spChg>
        <pc:spChg chg="mod">
          <ac:chgData name="Rebecca Eiffe-Harvey" userId="a3279717-eb9b-4f72-bf26-72460ca4f0c7" providerId="ADAL" clId="{5FBAD68B-77A6-4FE5-BE3A-575D8D23DD6F}" dt="2024-07-04T08:26:33.507" v="47" actId="1076"/>
          <ac:spMkLst>
            <pc:docMk/>
            <pc:sldMk cId="1523528766" sldId="262"/>
            <ac:spMk id="56" creationId="{82017B79-0C3F-43AE-8F69-E78C75A6B971}"/>
          </ac:spMkLst>
        </pc:spChg>
        <pc:spChg chg="mod">
          <ac:chgData name="Rebecca Eiffe-Harvey" userId="a3279717-eb9b-4f72-bf26-72460ca4f0c7" providerId="ADAL" clId="{5FBAD68B-77A6-4FE5-BE3A-575D8D23DD6F}" dt="2024-07-04T08:24:48.628" v="1" actId="20577"/>
          <ac:spMkLst>
            <pc:docMk/>
            <pc:sldMk cId="1523528766" sldId="262"/>
            <ac:spMk id="63" creationId="{7CBB73E8-3E14-4CA3-B769-E7731C3C2C31}"/>
          </ac:spMkLst>
        </pc:spChg>
        <pc:spChg chg="mod">
          <ac:chgData name="Rebecca Eiffe-Harvey" userId="a3279717-eb9b-4f72-bf26-72460ca4f0c7" providerId="ADAL" clId="{5FBAD68B-77A6-4FE5-BE3A-575D8D23DD6F}" dt="2024-07-04T08:26:25.836" v="44" actId="20577"/>
          <ac:spMkLst>
            <pc:docMk/>
            <pc:sldMk cId="1523528766" sldId="262"/>
            <ac:spMk id="73" creationId="{6271A490-9861-5849-B70C-04B8D937F110}"/>
          </ac:spMkLst>
        </pc:spChg>
        <pc:spChg chg="mod">
          <ac:chgData name="Rebecca Eiffe-Harvey" userId="a3279717-eb9b-4f72-bf26-72460ca4f0c7" providerId="ADAL" clId="{5FBAD68B-77A6-4FE5-BE3A-575D8D23DD6F}" dt="2024-07-04T08:26:40.697" v="51" actId="20577"/>
          <ac:spMkLst>
            <pc:docMk/>
            <pc:sldMk cId="1523528766" sldId="262"/>
            <ac:spMk id="76" creationId="{275976EF-8220-6742-BE42-53C2B4EEA41A}"/>
          </ac:spMkLst>
        </pc:spChg>
        <pc:spChg chg="mod">
          <ac:chgData name="Rebecca Eiffe-Harvey" userId="a3279717-eb9b-4f72-bf26-72460ca4f0c7" providerId="ADAL" clId="{5FBAD68B-77A6-4FE5-BE3A-575D8D23DD6F}" dt="2024-07-04T08:26:50.197" v="55" actId="1076"/>
          <ac:spMkLst>
            <pc:docMk/>
            <pc:sldMk cId="1523528766" sldId="262"/>
            <ac:spMk id="95" creationId="{46512E3B-BE56-7C44-A9E8-22ACEB37C17B}"/>
          </ac:spMkLst>
        </pc:spChg>
        <pc:spChg chg="mod">
          <ac:chgData name="Rebecca Eiffe-Harvey" userId="a3279717-eb9b-4f72-bf26-72460ca4f0c7" providerId="ADAL" clId="{5FBAD68B-77A6-4FE5-BE3A-575D8D23DD6F}" dt="2024-07-04T08:26:54.063" v="57" actId="20577"/>
          <ac:spMkLst>
            <pc:docMk/>
            <pc:sldMk cId="1523528766" sldId="262"/>
            <ac:spMk id="96" creationId="{275976EF-8220-6742-BE42-53C2B4EEA41A}"/>
          </ac:spMkLst>
        </pc:spChg>
        <pc:spChg chg="del">
          <ac:chgData name="Rebecca Eiffe-Harvey" userId="a3279717-eb9b-4f72-bf26-72460ca4f0c7" providerId="ADAL" clId="{5FBAD68B-77A6-4FE5-BE3A-575D8D23DD6F}" dt="2024-07-04T08:25:41.355" v="23" actId="478"/>
          <ac:spMkLst>
            <pc:docMk/>
            <pc:sldMk cId="1523528766" sldId="262"/>
            <ac:spMk id="97" creationId="{E20606A0-6EA7-B242-8EBE-DDFB3770334D}"/>
          </ac:spMkLst>
        </pc:spChg>
        <pc:spChg chg="del">
          <ac:chgData name="Rebecca Eiffe-Harvey" userId="a3279717-eb9b-4f72-bf26-72460ca4f0c7" providerId="ADAL" clId="{5FBAD68B-77A6-4FE5-BE3A-575D8D23DD6F}" dt="2024-07-04T08:25:40.725" v="22" actId="478"/>
          <ac:spMkLst>
            <pc:docMk/>
            <pc:sldMk cId="1523528766" sldId="262"/>
            <ac:spMk id="98" creationId="{87075F15-5409-B64E-A422-E8F5AFC59D50}"/>
          </ac:spMkLst>
        </pc:spChg>
        <pc:picChg chg="mod">
          <ac:chgData name="Rebecca Eiffe-Harvey" userId="a3279717-eb9b-4f72-bf26-72460ca4f0c7" providerId="ADAL" clId="{5FBAD68B-77A6-4FE5-BE3A-575D8D23DD6F}" dt="2024-07-04T08:26:44.784" v="53" actId="1076"/>
          <ac:picMkLst>
            <pc:docMk/>
            <pc:sldMk cId="1523528766" sldId="262"/>
            <ac:picMk id="2" creationId="{364BF1A6-64B4-AD42-B289-1C3E82FAD62A}"/>
          </ac:picMkLst>
        </pc:picChg>
        <pc:picChg chg="mod">
          <ac:chgData name="Rebecca Eiffe-Harvey" userId="a3279717-eb9b-4f72-bf26-72460ca4f0c7" providerId="ADAL" clId="{5FBAD68B-77A6-4FE5-BE3A-575D8D23DD6F}" dt="2024-07-04T08:26:07.592" v="31" actId="1076"/>
          <ac:picMkLst>
            <pc:docMk/>
            <pc:sldMk cId="1523528766" sldId="262"/>
            <ac:picMk id="18" creationId="{00000000-0000-0000-0000-000000000000}"/>
          </ac:picMkLst>
        </pc:picChg>
        <pc:picChg chg="mod">
          <ac:chgData name="Rebecca Eiffe-Harvey" userId="a3279717-eb9b-4f72-bf26-72460ca4f0c7" providerId="ADAL" clId="{5FBAD68B-77A6-4FE5-BE3A-575D8D23DD6F}" dt="2024-07-04T08:26:05.051" v="30" actId="1076"/>
          <ac:picMkLst>
            <pc:docMk/>
            <pc:sldMk cId="1523528766" sldId="262"/>
            <ac:picMk id="21" creationId="{00000000-0000-0000-0000-000000000000}"/>
          </ac:picMkLst>
        </pc:picChg>
        <pc:picChg chg="mod">
          <ac:chgData name="Rebecca Eiffe-Harvey" userId="a3279717-eb9b-4f72-bf26-72460ca4f0c7" providerId="ADAL" clId="{5FBAD68B-77A6-4FE5-BE3A-575D8D23DD6F}" dt="2024-07-04T08:28:24.146" v="135" actId="1076"/>
          <ac:picMkLst>
            <pc:docMk/>
            <pc:sldMk cId="1523528766" sldId="262"/>
            <ac:picMk id="26" creationId="{00000000-0000-0000-0000-000000000000}"/>
          </ac:picMkLst>
        </pc:picChg>
        <pc:picChg chg="mod">
          <ac:chgData name="Rebecca Eiffe-Harvey" userId="a3279717-eb9b-4f72-bf26-72460ca4f0c7" providerId="ADAL" clId="{5FBAD68B-77A6-4FE5-BE3A-575D8D23DD6F}" dt="2024-07-04T08:26:35.647" v="48" actId="1076"/>
          <ac:picMkLst>
            <pc:docMk/>
            <pc:sldMk cId="1523528766" sldId="262"/>
            <ac:picMk id="90" creationId="{E08F803F-D31C-4B7E-AE84-6004C924895E}"/>
          </ac:picMkLst>
        </pc:picChg>
      </pc:sldChg>
    </pc:docChg>
  </pc:docChgLst>
  <pc:docChgLst>
    <pc:chgData name="Rebecca Eiffe-Harvey" userId="a3279717-eb9b-4f72-bf26-72460ca4f0c7" providerId="ADAL" clId="{41055B92-005D-42A4-B3D6-CBE4626CA07C}"/>
    <pc:docChg chg="custSel modSld">
      <pc:chgData name="Rebecca Eiffe-Harvey" userId="a3279717-eb9b-4f72-bf26-72460ca4f0c7" providerId="ADAL" clId="{41055B92-005D-42A4-B3D6-CBE4626CA07C}" dt="2023-07-17T06:49:49.324" v="289" actId="207"/>
      <pc:docMkLst>
        <pc:docMk/>
      </pc:docMkLst>
      <pc:sldChg chg="addSp delSp modSp mod">
        <pc:chgData name="Rebecca Eiffe-Harvey" userId="a3279717-eb9b-4f72-bf26-72460ca4f0c7" providerId="ADAL" clId="{41055B92-005D-42A4-B3D6-CBE4626CA07C}" dt="2023-07-17T06:49:49.324" v="289" actId="207"/>
        <pc:sldMkLst>
          <pc:docMk/>
          <pc:sldMk cId="1523528766" sldId="262"/>
        </pc:sldMkLst>
        <pc:spChg chg="add mod">
          <ac:chgData name="Rebecca Eiffe-Harvey" userId="a3279717-eb9b-4f72-bf26-72460ca4f0c7" providerId="ADAL" clId="{41055B92-005D-42A4-B3D6-CBE4626CA07C}" dt="2023-07-11T09:37:04.821" v="271" actId="14100"/>
          <ac:spMkLst>
            <pc:docMk/>
            <pc:sldMk cId="1523528766" sldId="262"/>
            <ac:spMk id="3" creationId="{1D65CBE8-C952-4566-9295-61AC39AF79BE}"/>
          </ac:spMkLst>
        </pc:spChg>
        <pc:spChg chg="mod">
          <ac:chgData name="Rebecca Eiffe-Harvey" userId="a3279717-eb9b-4f72-bf26-72460ca4f0c7" providerId="ADAL" clId="{41055B92-005D-42A4-B3D6-CBE4626CA07C}" dt="2023-07-17T06:49:36.963" v="285" actId="1076"/>
          <ac:spMkLst>
            <pc:docMk/>
            <pc:sldMk cId="1523528766" sldId="262"/>
            <ac:spMk id="16" creationId="{EF37B1E3-8DB6-2245-8E41-E07645DDCE20}"/>
          </ac:spMkLst>
        </pc:spChg>
        <pc:spChg chg="del">
          <ac:chgData name="Rebecca Eiffe-Harvey" userId="a3279717-eb9b-4f72-bf26-72460ca4f0c7" providerId="ADAL" clId="{41055B92-005D-42A4-B3D6-CBE4626CA07C}" dt="2023-07-11T09:32:07.715" v="3" actId="478"/>
          <ac:spMkLst>
            <pc:docMk/>
            <pc:sldMk cId="1523528766" sldId="262"/>
            <ac:spMk id="34" creationId="{D8FCF6C1-628C-42E4-B84D-CB5F0BFB0E57}"/>
          </ac:spMkLst>
        </pc:spChg>
        <pc:spChg chg="del">
          <ac:chgData name="Rebecca Eiffe-Harvey" userId="a3279717-eb9b-4f72-bf26-72460ca4f0c7" providerId="ADAL" clId="{41055B92-005D-42A4-B3D6-CBE4626CA07C}" dt="2023-07-11T09:32:08.996" v="4" actId="478"/>
          <ac:spMkLst>
            <pc:docMk/>
            <pc:sldMk cId="1523528766" sldId="262"/>
            <ac:spMk id="36" creationId="{DC51AC67-9341-46F5-AEEC-3ADC7D0BC891}"/>
          </ac:spMkLst>
        </pc:spChg>
        <pc:spChg chg="del">
          <ac:chgData name="Rebecca Eiffe-Harvey" userId="a3279717-eb9b-4f72-bf26-72460ca4f0c7" providerId="ADAL" clId="{41055B92-005D-42A4-B3D6-CBE4626CA07C}" dt="2023-07-11T09:32:12.164" v="7" actId="478"/>
          <ac:spMkLst>
            <pc:docMk/>
            <pc:sldMk cId="1523528766" sldId="262"/>
            <ac:spMk id="38" creationId="{55E5D01B-EECB-457F-9517-5001D959CB0C}"/>
          </ac:spMkLst>
        </pc:spChg>
        <pc:spChg chg="mod">
          <ac:chgData name="Rebecca Eiffe-Harvey" userId="a3279717-eb9b-4f72-bf26-72460ca4f0c7" providerId="ADAL" clId="{41055B92-005D-42A4-B3D6-CBE4626CA07C}" dt="2023-07-17T06:49:39.107" v="286" actId="1076"/>
          <ac:spMkLst>
            <pc:docMk/>
            <pc:sldMk cId="1523528766" sldId="262"/>
            <ac:spMk id="52" creationId="{F0FD9308-27BE-EF4D-95E2-94B42667DF6A}"/>
          </ac:spMkLst>
        </pc:spChg>
        <pc:spChg chg="mod">
          <ac:chgData name="Rebecca Eiffe-Harvey" userId="a3279717-eb9b-4f72-bf26-72460ca4f0c7" providerId="ADAL" clId="{41055B92-005D-42A4-B3D6-CBE4626CA07C}" dt="2023-07-17T06:49:49.324" v="289" actId="207"/>
          <ac:spMkLst>
            <pc:docMk/>
            <pc:sldMk cId="1523528766" sldId="262"/>
            <ac:spMk id="55" creationId="{AC728895-5F4D-42DB-A3A4-DA9A80833835}"/>
          </ac:spMkLst>
        </pc:spChg>
        <pc:spChg chg="mod">
          <ac:chgData name="Rebecca Eiffe-Harvey" userId="a3279717-eb9b-4f72-bf26-72460ca4f0c7" providerId="ADAL" clId="{41055B92-005D-42A4-B3D6-CBE4626CA07C}" dt="2023-07-17T06:49:45.778" v="287" actId="207"/>
          <ac:spMkLst>
            <pc:docMk/>
            <pc:sldMk cId="1523528766" sldId="262"/>
            <ac:spMk id="59" creationId="{BFB909DF-743E-D043-A550-BFC41C495E2F}"/>
          </ac:spMkLst>
        </pc:spChg>
        <pc:spChg chg="mod">
          <ac:chgData name="Rebecca Eiffe-Harvey" userId="a3279717-eb9b-4f72-bf26-72460ca4f0c7" providerId="ADAL" clId="{41055B92-005D-42A4-B3D6-CBE4626CA07C}" dt="2023-07-17T06:49:47.811" v="288" actId="207"/>
          <ac:spMkLst>
            <pc:docMk/>
            <pc:sldMk cId="1523528766" sldId="262"/>
            <ac:spMk id="63" creationId="{7CBB73E8-3E14-4CA3-B769-E7731C3C2C31}"/>
          </ac:spMkLst>
        </pc:spChg>
        <pc:spChg chg="del">
          <ac:chgData name="Rebecca Eiffe-Harvey" userId="a3279717-eb9b-4f72-bf26-72460ca4f0c7" providerId="ADAL" clId="{41055B92-005D-42A4-B3D6-CBE4626CA07C}" dt="2023-07-11T09:32:03.683" v="0" actId="478"/>
          <ac:spMkLst>
            <pc:docMk/>
            <pc:sldMk cId="1523528766" sldId="262"/>
            <ac:spMk id="68" creationId="{2AFB98CF-9719-46C2-AC59-AB9A5B634E42}"/>
          </ac:spMkLst>
        </pc:spChg>
        <pc:spChg chg="del">
          <ac:chgData name="Rebecca Eiffe-Harvey" userId="a3279717-eb9b-4f72-bf26-72460ca4f0c7" providerId="ADAL" clId="{41055B92-005D-42A4-B3D6-CBE4626CA07C}" dt="2023-07-11T09:32:05.844" v="2" actId="478"/>
          <ac:spMkLst>
            <pc:docMk/>
            <pc:sldMk cId="1523528766" sldId="262"/>
            <ac:spMk id="70" creationId="{B0872A0F-CD75-4BD8-9DE8-B9AC3BDC11F7}"/>
          </ac:spMkLst>
        </pc:spChg>
        <pc:spChg chg="del">
          <ac:chgData name="Rebecca Eiffe-Harvey" userId="a3279717-eb9b-4f72-bf26-72460ca4f0c7" providerId="ADAL" clId="{41055B92-005D-42A4-B3D6-CBE4626CA07C}" dt="2023-07-11T09:32:11.180" v="6" actId="478"/>
          <ac:spMkLst>
            <pc:docMk/>
            <pc:sldMk cId="1523528766" sldId="262"/>
            <ac:spMk id="72" creationId="{23CA4BE9-00A9-4091-9B12-5325EA880680}"/>
          </ac:spMkLst>
        </pc:spChg>
        <pc:spChg chg="mod">
          <ac:chgData name="Rebecca Eiffe-Harvey" userId="a3279717-eb9b-4f72-bf26-72460ca4f0c7" providerId="ADAL" clId="{41055B92-005D-42A4-B3D6-CBE4626CA07C}" dt="2023-07-11T09:47:47.277" v="279" actId="20577"/>
          <ac:spMkLst>
            <pc:docMk/>
            <pc:sldMk cId="1523528766" sldId="262"/>
            <ac:spMk id="76" creationId="{275976EF-8220-6742-BE42-53C2B4EEA41A}"/>
          </ac:spMkLst>
        </pc:spChg>
        <pc:spChg chg="del">
          <ac:chgData name="Rebecca Eiffe-Harvey" userId="a3279717-eb9b-4f72-bf26-72460ca4f0c7" providerId="ADAL" clId="{41055B92-005D-42A4-B3D6-CBE4626CA07C}" dt="2023-07-11T09:32:05.076" v="1" actId="478"/>
          <ac:spMkLst>
            <pc:docMk/>
            <pc:sldMk cId="1523528766" sldId="262"/>
            <ac:spMk id="81" creationId="{101C439D-7134-48F0-B335-BA24AA8A39EE}"/>
          </ac:spMkLst>
        </pc:spChg>
        <pc:spChg chg="del">
          <ac:chgData name="Rebecca Eiffe-Harvey" userId="a3279717-eb9b-4f72-bf26-72460ca4f0c7" providerId="ADAL" clId="{41055B92-005D-42A4-B3D6-CBE4626CA07C}" dt="2023-07-11T09:32:10.124" v="5" actId="478"/>
          <ac:spMkLst>
            <pc:docMk/>
            <pc:sldMk cId="1523528766" sldId="262"/>
            <ac:spMk id="84" creationId="{7C1681D6-F28C-452A-AA5E-69A5D0516343}"/>
          </ac:spMkLst>
        </pc:spChg>
        <pc:picChg chg="mod">
          <ac:chgData name="Rebecca Eiffe-Harvey" userId="a3279717-eb9b-4f72-bf26-72460ca4f0c7" providerId="ADAL" clId="{41055B92-005D-42A4-B3D6-CBE4626CA07C}" dt="2023-07-11T09:36:49.716" v="269" actId="1076"/>
          <ac:picMkLst>
            <pc:docMk/>
            <pc:sldMk cId="1523528766" sldId="262"/>
            <ac:picMk id="18" creationId="{00000000-0000-0000-0000-000000000000}"/>
          </ac:picMkLst>
        </pc:picChg>
        <pc:picChg chg="mod">
          <ac:chgData name="Rebecca Eiffe-Harvey" userId="a3279717-eb9b-4f72-bf26-72460ca4f0c7" providerId="ADAL" clId="{41055B92-005D-42A4-B3D6-CBE4626CA07C}" dt="2023-07-11T09:36:44.876" v="267" actId="1076"/>
          <ac:picMkLst>
            <pc:docMk/>
            <pc:sldMk cId="1523528766" sldId="262"/>
            <ac:picMk id="21" creationId="{00000000-0000-0000-0000-000000000000}"/>
          </ac:picMkLst>
        </pc:picChg>
        <pc:picChg chg="mod">
          <ac:chgData name="Rebecca Eiffe-Harvey" userId="a3279717-eb9b-4f72-bf26-72460ca4f0c7" providerId="ADAL" clId="{41055B92-005D-42A4-B3D6-CBE4626CA07C}" dt="2023-07-11T09:36:47.668" v="268" actId="1076"/>
          <ac:picMkLst>
            <pc:docMk/>
            <pc:sldMk cId="1523528766" sldId="262"/>
            <ac:picMk id="24" creationId="{00000000-0000-0000-0000-000000000000}"/>
          </ac:picMkLst>
        </pc:picChg>
        <pc:picChg chg="mod">
          <ac:chgData name="Rebecca Eiffe-Harvey" userId="a3279717-eb9b-4f72-bf26-72460ca4f0c7" providerId="ADAL" clId="{41055B92-005D-42A4-B3D6-CBE4626CA07C}" dt="2023-07-11T09:37:40.036" v="275" actId="1076"/>
          <ac:picMkLst>
            <pc:docMk/>
            <pc:sldMk cId="1523528766" sldId="262"/>
            <ac:picMk id="26" creationId="{00000000-0000-0000-0000-000000000000}"/>
          </ac:picMkLst>
        </pc:picChg>
        <pc:picChg chg="mod">
          <ac:chgData name="Rebecca Eiffe-Harvey" userId="a3279717-eb9b-4f72-bf26-72460ca4f0c7" providerId="ADAL" clId="{41055B92-005D-42A4-B3D6-CBE4626CA07C}" dt="2023-07-11T09:37:37.428" v="274" actId="1076"/>
          <ac:picMkLst>
            <pc:docMk/>
            <pc:sldMk cId="1523528766" sldId="262"/>
            <ac:picMk id="90" creationId="{E08F803F-D31C-4B7E-AE84-6004C924895E}"/>
          </ac:picMkLst>
        </pc:picChg>
        <pc:picChg chg="mod">
          <ac:chgData name="Rebecca Eiffe-Harvey" userId="a3279717-eb9b-4f72-bf26-72460ca4f0c7" providerId="ADAL" clId="{41055B92-005D-42A4-B3D6-CBE4626CA07C}" dt="2023-07-11T09:36:24.356" v="261" actId="1076"/>
          <ac:picMkLst>
            <pc:docMk/>
            <pc:sldMk cId="1523528766" sldId="262"/>
            <ac:picMk id="93" creationId="{A1DE97B1-A531-4E03-AB10-D21248001D0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11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4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3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5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7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0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5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2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4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9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2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8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microsoft.com/office/2007/relationships/hdphoto" Target="../media/hdphoto1.wdp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Image result for beer bottle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494" y="5777045"/>
            <a:ext cx="291711" cy="552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64BF1A6-64B4-AD42-B289-1C3E82FAD6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9601" y="1407399"/>
            <a:ext cx="6626260" cy="7175500"/>
          </a:xfrm>
          <a:prstGeom prst="rect">
            <a:avLst/>
          </a:prstGeom>
          <a:ln>
            <a:noFill/>
          </a:ln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4614F14E-FFA6-D44E-A310-2100E606010B}"/>
              </a:ext>
            </a:extLst>
          </p:cNvPr>
          <p:cNvSpPr/>
          <p:nvPr/>
        </p:nvSpPr>
        <p:spPr>
          <a:xfrm>
            <a:off x="4620218" y="8561968"/>
            <a:ext cx="1341438" cy="677159"/>
          </a:xfrm>
          <a:prstGeom prst="rect">
            <a:avLst/>
          </a:prstGeom>
          <a:noFill/>
          <a:ln>
            <a:noFill/>
          </a:ln>
          <a:effectLst>
            <a:softEdge rad="508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800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endParaRPr lang="en-US" sz="900" dirty="0">
              <a:latin typeface="Dotum" panose="020B0600000101010101" pitchFamily="34" charset="-127"/>
              <a:ea typeface="Dotum" panose="020B0600000101010101" pitchFamily="34" charset="-127"/>
              <a:cs typeface="Daytona Pro Condensed" panose="020F050202020403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0FD9308-27BE-EF4D-95E2-94B42667DF6A}"/>
              </a:ext>
            </a:extLst>
          </p:cNvPr>
          <p:cNvSpPr/>
          <p:nvPr/>
        </p:nvSpPr>
        <p:spPr>
          <a:xfrm>
            <a:off x="2284374" y="8101519"/>
            <a:ext cx="1688341" cy="362806"/>
          </a:xfrm>
          <a:prstGeom prst="rect">
            <a:avLst/>
          </a:prstGeom>
          <a:solidFill>
            <a:srgbClr val="FFCCFF"/>
          </a:solidFill>
          <a:ln>
            <a:solidFill>
              <a:srgbClr val="CC99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37B1E3-8DB6-2245-8E41-E07645DDCE20}"/>
              </a:ext>
            </a:extLst>
          </p:cNvPr>
          <p:cNvSpPr txBox="1"/>
          <p:nvPr/>
        </p:nvSpPr>
        <p:spPr>
          <a:xfrm>
            <a:off x="2061663" y="8101519"/>
            <a:ext cx="1974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2. Careers 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FB909DF-743E-D043-A550-BFC41C495E2F}"/>
              </a:ext>
            </a:extLst>
          </p:cNvPr>
          <p:cNvSpPr/>
          <p:nvPr/>
        </p:nvSpPr>
        <p:spPr>
          <a:xfrm>
            <a:off x="4097209" y="7276657"/>
            <a:ext cx="1435445" cy="18088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86" name="Right Arrow 85">
            <a:extLst>
              <a:ext uri="{FF2B5EF4-FFF2-40B4-BE49-F238E27FC236}">
                <a16:creationId xmlns:a16="http://schemas.microsoft.com/office/drawing/2014/main" id="{D206CE7A-54DC-BC49-ABCB-FFA887BDF7DC}"/>
              </a:ext>
            </a:extLst>
          </p:cNvPr>
          <p:cNvSpPr/>
          <p:nvPr/>
        </p:nvSpPr>
        <p:spPr>
          <a:xfrm rot="10800000">
            <a:off x="5412175" y="7968820"/>
            <a:ext cx="587403" cy="381909"/>
          </a:xfrm>
          <a:prstGeom prst="rightArrow">
            <a:avLst>
              <a:gd name="adj1" fmla="val 37171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FA874F6-AA94-2444-A7DE-E0B2240FEF97}"/>
              </a:ext>
            </a:extLst>
          </p:cNvPr>
          <p:cNvSpPr/>
          <p:nvPr/>
        </p:nvSpPr>
        <p:spPr>
          <a:xfrm>
            <a:off x="5781642" y="7539981"/>
            <a:ext cx="952500" cy="959154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Year 10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46512E3B-BE56-7C44-A9E8-22ACEB37C17B}"/>
              </a:ext>
            </a:extLst>
          </p:cNvPr>
          <p:cNvSpPr/>
          <p:nvPr/>
        </p:nvSpPr>
        <p:spPr>
          <a:xfrm>
            <a:off x="2133145" y="3815049"/>
            <a:ext cx="1198326" cy="915838"/>
          </a:xfrm>
          <a:prstGeom prst="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275976EF-8220-6742-BE42-53C2B4EEA41A}"/>
              </a:ext>
            </a:extLst>
          </p:cNvPr>
          <p:cNvSpPr txBox="1"/>
          <p:nvPr/>
        </p:nvSpPr>
        <p:spPr>
          <a:xfrm>
            <a:off x="2133145" y="3903636"/>
            <a:ext cx="11153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8. Staying Safe over the Summer</a:t>
            </a:r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6F026A44-D7FB-C94E-85FE-60407062BF29}"/>
              </a:ext>
            </a:extLst>
          </p:cNvPr>
          <p:cNvSpPr/>
          <p:nvPr/>
        </p:nvSpPr>
        <p:spPr>
          <a:xfrm>
            <a:off x="119601" y="2821154"/>
            <a:ext cx="952500" cy="959154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Year 11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271A490-9861-5849-B70C-04B8D937F110}"/>
              </a:ext>
            </a:extLst>
          </p:cNvPr>
          <p:cNvSpPr/>
          <p:nvPr/>
        </p:nvSpPr>
        <p:spPr>
          <a:xfrm>
            <a:off x="3177029" y="5341453"/>
            <a:ext cx="1383576" cy="11003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a typeface="Dotum" panose="020B0600000101010101" pitchFamily="34" charset="-127"/>
              </a:rPr>
              <a:t>5. Sex Education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ea typeface="Dotum" panose="020B0600000101010101" pitchFamily="34" charset="-127"/>
              </a:rPr>
              <a:t>-Fertility -Pregnancy and Miscarriage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ea typeface="Dotum" panose="020B0600000101010101" pitchFamily="34" charset="-127"/>
              </a:rPr>
              <a:t>-Pornography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0606A0-6EA7-B242-8EBE-DDFB3770334D}"/>
              </a:ext>
            </a:extLst>
          </p:cNvPr>
          <p:cNvSpPr/>
          <p:nvPr/>
        </p:nvSpPr>
        <p:spPr>
          <a:xfrm>
            <a:off x="944379" y="7375301"/>
            <a:ext cx="1377380" cy="718935"/>
          </a:xfrm>
          <a:prstGeom prst="rect">
            <a:avLst/>
          </a:prstGeom>
          <a:solidFill>
            <a:srgbClr val="EF39D5"/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a typeface="Dotum" panose="020B0600000101010101" pitchFamily="34" charset="-127"/>
              </a:rPr>
              <a:t>3. Alcohol misuse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75976EF-8220-6742-BE42-53C2B4EEA41A}"/>
              </a:ext>
            </a:extLst>
          </p:cNvPr>
          <p:cNvSpPr txBox="1"/>
          <p:nvPr/>
        </p:nvSpPr>
        <p:spPr>
          <a:xfrm>
            <a:off x="3716800" y="4162115"/>
            <a:ext cx="1707625" cy="738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7.</a:t>
            </a:r>
          </a:p>
          <a:p>
            <a:pPr algn="ctr"/>
            <a:r>
              <a:rPr lang="en-US" sz="1400" b="1" dirty="0"/>
              <a:t>-Cancer awareness</a:t>
            </a:r>
          </a:p>
          <a:p>
            <a:pPr algn="ctr"/>
            <a:r>
              <a:rPr lang="en-US" sz="1400" b="1" dirty="0"/>
              <a:t>-Organ Donation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6590" y="219169"/>
            <a:ext cx="164640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KS4 Curriculum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8258" y="5090543"/>
            <a:ext cx="684878" cy="70655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61663" y="5414205"/>
            <a:ext cx="816404" cy="91583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93350" y="6498942"/>
            <a:ext cx="839752" cy="93542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09866" y="3501692"/>
            <a:ext cx="925697" cy="523220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7CBB73E8-3E14-4CA3-B769-E7731C3C2C31}"/>
              </a:ext>
            </a:extLst>
          </p:cNvPr>
          <p:cNvSpPr txBox="1"/>
          <p:nvPr/>
        </p:nvSpPr>
        <p:spPr>
          <a:xfrm>
            <a:off x="4145996" y="7493578"/>
            <a:ext cx="1319065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1. Relationships</a:t>
            </a:r>
          </a:p>
          <a:p>
            <a:pPr algn="ctr"/>
            <a:r>
              <a:rPr lang="en-US" sz="1200" b="1" dirty="0"/>
              <a:t>-Sexual Harassment</a:t>
            </a:r>
          </a:p>
          <a:p>
            <a:pPr algn="ctr"/>
            <a:r>
              <a:rPr lang="en-US" sz="1200" b="1" dirty="0"/>
              <a:t>-Ending a relationship</a:t>
            </a:r>
          </a:p>
          <a:p>
            <a:pPr algn="ctr"/>
            <a:r>
              <a:rPr lang="en-US" sz="1200" b="1" dirty="0"/>
              <a:t>- Being a good role model</a:t>
            </a:r>
          </a:p>
        </p:txBody>
      </p:sp>
      <p:pic>
        <p:nvPicPr>
          <p:cNvPr id="90" name="Picture 4" descr="Putting Together a CV - Learn English with UCT English Language Centre">
            <a:extLst>
              <a:ext uri="{FF2B5EF4-FFF2-40B4-BE49-F238E27FC236}">
                <a16:creationId xmlns:a16="http://schemas.microsoft.com/office/drawing/2014/main" id="{E08F803F-D31C-4B7E-AE84-6004C92489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654" y="4194179"/>
            <a:ext cx="844606" cy="65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6" descr="Cartoon Stress Clipart">
            <a:extLst>
              <a:ext uri="{FF2B5EF4-FFF2-40B4-BE49-F238E27FC236}">
                <a16:creationId xmlns:a16="http://schemas.microsoft.com/office/drawing/2014/main" id="{A1DE97B1-A531-4E03-AB10-D21248001D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026" y="1820681"/>
            <a:ext cx="756534" cy="643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AC728895-5F4D-42DB-A3A4-DA9A80833835}"/>
              </a:ext>
            </a:extLst>
          </p:cNvPr>
          <p:cNvSpPr/>
          <p:nvPr/>
        </p:nvSpPr>
        <p:spPr>
          <a:xfrm>
            <a:off x="207453" y="6055873"/>
            <a:ext cx="1483518" cy="9360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a typeface="Dotum" panose="020B0600000101010101" pitchFamily="34" charset="-127"/>
              </a:rPr>
              <a:t>4. Relationships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ea typeface="Dotum" panose="020B0600000101010101" pitchFamily="34" charset="-127"/>
              </a:rPr>
              <a:t>-Marriage and civil partnerships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2017B79-0C3F-43AE-8F69-E78C75A6B971}"/>
              </a:ext>
            </a:extLst>
          </p:cNvPr>
          <p:cNvSpPr txBox="1"/>
          <p:nvPr/>
        </p:nvSpPr>
        <p:spPr>
          <a:xfrm>
            <a:off x="4888257" y="5273752"/>
            <a:ext cx="1974850" cy="307777"/>
          </a:xfrm>
          <a:prstGeom prst="rect">
            <a:avLst/>
          </a:prstGeom>
          <a:solidFill>
            <a:srgbClr val="CC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6. Citizenship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123601-DAE6-951E-9E14-205957932819}"/>
              </a:ext>
            </a:extLst>
          </p:cNvPr>
          <p:cNvSpPr/>
          <p:nvPr/>
        </p:nvSpPr>
        <p:spPr>
          <a:xfrm>
            <a:off x="1339077" y="2463700"/>
            <a:ext cx="1383576" cy="11003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a typeface="Dotum" panose="020B0600000101010101" pitchFamily="34" charset="-127"/>
              </a:rPr>
              <a:t>9. Keeping Safe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ea typeface="Dotum" panose="020B0600000101010101" pitchFamily="34" charset="-127"/>
              </a:rPr>
              <a:t>-Extremism and Radicalisation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3A8E0A-6A4F-E894-E4FF-904719EA9AFB}"/>
              </a:ext>
            </a:extLst>
          </p:cNvPr>
          <p:cNvSpPr/>
          <p:nvPr/>
        </p:nvSpPr>
        <p:spPr>
          <a:xfrm>
            <a:off x="3106753" y="2064521"/>
            <a:ext cx="1483518" cy="9360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a typeface="Dotum" panose="020B0600000101010101" pitchFamily="34" charset="-127"/>
              </a:rPr>
              <a:t>10. Relationships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ea typeface="Dotum" panose="020B0600000101010101" pitchFamily="34" charset="-127"/>
              </a:rPr>
              <a:t>-Violent Relationships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DB71AC-7B99-BCA7-FC41-9F18BF8501B7}"/>
              </a:ext>
            </a:extLst>
          </p:cNvPr>
          <p:cNvSpPr/>
          <p:nvPr/>
        </p:nvSpPr>
        <p:spPr>
          <a:xfrm>
            <a:off x="5242611" y="2294404"/>
            <a:ext cx="1383576" cy="11003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a typeface="Dotum" panose="020B0600000101010101" pitchFamily="34" charset="-127"/>
              </a:rPr>
              <a:t>11. Sex Education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ea typeface="Dotum" panose="020B0600000101010101" pitchFamily="34" charset="-127"/>
              </a:rPr>
              <a:t>-Safe Sex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F8CACA-35B3-9C0A-96E4-BD73A44397D3}"/>
              </a:ext>
            </a:extLst>
          </p:cNvPr>
          <p:cNvSpPr txBox="1"/>
          <p:nvPr/>
        </p:nvSpPr>
        <p:spPr>
          <a:xfrm>
            <a:off x="4857295" y="1575542"/>
            <a:ext cx="1974850" cy="307777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12. Careers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03D561-24C8-C477-D332-6DE3BDE41A12}"/>
              </a:ext>
            </a:extLst>
          </p:cNvPr>
          <p:cNvSpPr txBox="1"/>
          <p:nvPr/>
        </p:nvSpPr>
        <p:spPr>
          <a:xfrm>
            <a:off x="3602846" y="1096909"/>
            <a:ext cx="1974850" cy="307777"/>
          </a:xfrm>
          <a:prstGeom prst="rect">
            <a:avLst/>
          </a:prstGeom>
          <a:solidFill>
            <a:srgbClr val="CC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13. Citizenship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3D3161-7933-96CB-01C3-FE231806CDB3}"/>
              </a:ext>
            </a:extLst>
          </p:cNvPr>
          <p:cNvSpPr/>
          <p:nvPr/>
        </p:nvSpPr>
        <p:spPr>
          <a:xfrm>
            <a:off x="2033963" y="1080015"/>
            <a:ext cx="1377380" cy="718935"/>
          </a:xfrm>
          <a:prstGeom prst="rect">
            <a:avLst/>
          </a:prstGeom>
          <a:solidFill>
            <a:srgbClr val="EF39D5"/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a typeface="Dotum" panose="020B0600000101010101" pitchFamily="34" charset="-127"/>
              </a:rPr>
              <a:t>14. Keeping Safe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ea typeface="Dotum" panose="020B0600000101010101" pitchFamily="34" charset="-127"/>
              </a:rPr>
              <a:t>Hate Crime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0FB2BE-3A6E-6AE3-D13F-C39A71AB7980}"/>
              </a:ext>
            </a:extLst>
          </p:cNvPr>
          <p:cNvSpPr/>
          <p:nvPr/>
        </p:nvSpPr>
        <p:spPr>
          <a:xfrm>
            <a:off x="508547" y="758735"/>
            <a:ext cx="1377380" cy="936050"/>
          </a:xfrm>
          <a:prstGeom prst="rect">
            <a:avLst/>
          </a:prstGeom>
          <a:solidFill>
            <a:srgbClr val="FFFF00"/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a typeface="Dotum" panose="020B0600000101010101" pitchFamily="34" charset="-127"/>
              </a:rPr>
              <a:t>15. Mental Health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ea typeface="Dotum" panose="020B0600000101010101" pitchFamily="34" charset="-127"/>
              </a:rPr>
              <a:t>Managing Stress</a:t>
            </a:r>
          </a:p>
        </p:txBody>
      </p:sp>
    </p:spTree>
    <p:extLst>
      <p:ext uri="{BB962C8B-B14F-4D97-AF65-F5344CB8AC3E}">
        <p14:creationId xmlns:p14="http://schemas.microsoft.com/office/powerpoint/2010/main" val="152352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6412b4-f605-4a0e-9721-468d2a88b97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6B4F00F00A40A50C9172C4B22F22" ma:contentTypeVersion="26" ma:contentTypeDescription="Create a new document." ma:contentTypeScope="" ma:versionID="4ecab758a1ff0d07551da865adfc59e6">
  <xsd:schema xmlns:xsd="http://www.w3.org/2001/XMLSchema" xmlns:xs="http://www.w3.org/2001/XMLSchema" xmlns:p="http://schemas.microsoft.com/office/2006/metadata/properties" xmlns:ns2="3531846c-d046-4591-83da-72e70d1ce913" xmlns:ns3="136412b4-f605-4a0e-9721-468d2a88b977" targetNamespace="http://schemas.microsoft.com/office/2006/metadata/properties" ma:root="true" ma:fieldsID="541bb5476a61c8520f786e987e00fefd" ns2:_="" ns3:_="">
    <xsd:import namespace="3531846c-d046-4591-83da-72e70d1ce913"/>
    <xsd:import namespace="136412b4-f605-4a0e-9721-468d2a88b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1846c-d046-4591-83da-72e70d1ce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412b4-f605-4a0e-9721-468d2a88b9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6809498-a686-4d8a-b8a2-23c810981bcd}" ma:internalName="TaxCatchAll" ma:showField="CatchAllData" ma:web="136412b4-f605-4a0e-9721-468d2a88b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EAA0D1-B6FF-4DF8-8469-56FAA14527A1}">
  <ds:schemaRefs>
    <ds:schemaRef ds:uri="http://schemas.microsoft.com/office/2006/metadata/properties"/>
    <ds:schemaRef ds:uri="http://schemas.microsoft.com/office/infopath/2007/PartnerControls"/>
    <ds:schemaRef ds:uri="29e6b29c-451b-4e22-b35f-f0919fb73e28"/>
    <ds:schemaRef ds:uri="800ab0a6-96ef-4e8d-b013-5488553ed25c"/>
  </ds:schemaRefs>
</ds:datastoreItem>
</file>

<file path=customXml/itemProps2.xml><?xml version="1.0" encoding="utf-8"?>
<ds:datastoreItem xmlns:ds="http://schemas.openxmlformats.org/officeDocument/2006/customXml" ds:itemID="{EE3063CD-D159-4DB8-ACB6-BF7FC4258B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9F650B-C8F2-4598-859A-BB77F4F5DB4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976</TotalTime>
  <Words>106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Dotum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 Hill</dc:creator>
  <cp:lastModifiedBy>Rebecca Eiffe-Harvey</cp:lastModifiedBy>
  <cp:revision>64</cp:revision>
  <cp:lastPrinted>2020-03-09T11:54:32Z</cp:lastPrinted>
  <dcterms:created xsi:type="dcterms:W3CDTF">2020-02-08T19:02:46Z</dcterms:created>
  <dcterms:modified xsi:type="dcterms:W3CDTF">2024-07-04T08:30:42Z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0x010100DE77206EF9674A49A39E9FBC58246B63</vt:lpwstr>
  </property>
  <property fmtid="{D5CDD505-2E9C-101B-9397-08002B2CF9AE}" pid="3" name="MediaServiceImageTags">
    <vt:lpwstr/>
  </property>
</Properties>
</file>