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62" r:id="rId5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4ECE"/>
    <a:srgbClr val="993300"/>
    <a:srgbClr val="FFE117"/>
    <a:srgbClr val="F15155"/>
    <a:srgbClr val="CC99FF"/>
    <a:srgbClr val="FF99FF"/>
    <a:srgbClr val="FEF185"/>
    <a:srgbClr val="CCCCFF"/>
    <a:srgbClr val="FFCC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B9058D-B9C8-4A6C-BC51-38A77F53C36C}" v="7" dt="2024-07-04T08:21:53.350"/>
    <p1510:client id="{5DDF8202-C8D3-4792-8695-C67A95FC5B20}" v="1" dt="2024-07-04T07:52:33.7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603" autoAdjust="0"/>
    <p:restoredTop sz="94620"/>
  </p:normalViewPr>
  <p:slideViewPr>
    <p:cSldViewPr snapToGrid="0" snapToObjects="1">
      <p:cViewPr varScale="1">
        <p:scale>
          <a:sx n="86" d="100"/>
          <a:sy n="86" d="100"/>
        </p:scale>
        <p:origin x="3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Eiffe-Harvey" userId="a3279717-eb9b-4f72-bf26-72460ca4f0c7" providerId="ADAL" clId="{2AB9058D-B9C8-4A6C-BC51-38A77F53C36C}"/>
    <pc:docChg chg="custSel modSld">
      <pc:chgData name="Rebecca Eiffe-Harvey" userId="a3279717-eb9b-4f72-bf26-72460ca4f0c7" providerId="ADAL" clId="{2AB9058D-B9C8-4A6C-BC51-38A77F53C36C}" dt="2024-07-04T08:24:11.627" v="241" actId="20577"/>
      <pc:docMkLst>
        <pc:docMk/>
      </pc:docMkLst>
      <pc:sldChg chg="addSp delSp modSp mod">
        <pc:chgData name="Rebecca Eiffe-Harvey" userId="a3279717-eb9b-4f72-bf26-72460ca4f0c7" providerId="ADAL" clId="{2AB9058D-B9C8-4A6C-BC51-38A77F53C36C}" dt="2024-07-04T08:24:11.627" v="241" actId="20577"/>
        <pc:sldMkLst>
          <pc:docMk/>
          <pc:sldMk cId="1523528766" sldId="262"/>
        </pc:sldMkLst>
        <pc:spChg chg="mod">
          <ac:chgData name="Rebecca Eiffe-Harvey" userId="a3279717-eb9b-4f72-bf26-72460ca4f0c7" providerId="ADAL" clId="{2AB9058D-B9C8-4A6C-BC51-38A77F53C36C}" dt="2024-07-04T08:17:06.154" v="13" actId="14100"/>
          <ac:spMkLst>
            <pc:docMk/>
            <pc:sldMk cId="1523528766" sldId="262"/>
            <ac:spMk id="3" creationId="{9D59967A-130E-D4D3-CAD2-4899B7AE8E97}"/>
          </ac:spMkLst>
        </pc:spChg>
        <pc:spChg chg="add mod">
          <ac:chgData name="Rebecca Eiffe-Harvey" userId="a3279717-eb9b-4f72-bf26-72460ca4f0c7" providerId="ADAL" clId="{2AB9058D-B9C8-4A6C-BC51-38A77F53C36C}" dt="2024-07-04T08:20:06.978" v="69" actId="1076"/>
          <ac:spMkLst>
            <pc:docMk/>
            <pc:sldMk cId="1523528766" sldId="262"/>
            <ac:spMk id="4" creationId="{CD1A71AD-5F3A-B979-921C-DAC9537E6410}"/>
          </ac:spMkLst>
        </pc:spChg>
        <pc:spChg chg="mod">
          <ac:chgData name="Rebecca Eiffe-Harvey" userId="a3279717-eb9b-4f72-bf26-72460ca4f0c7" providerId="ADAL" clId="{2AB9058D-B9C8-4A6C-BC51-38A77F53C36C}" dt="2024-07-04T08:17:39.933" v="22" actId="20577"/>
          <ac:spMkLst>
            <pc:docMk/>
            <pc:sldMk cId="1523528766" sldId="262"/>
            <ac:spMk id="5" creationId="{543DE6B1-C290-1C4F-81B2-9B82D33B696D}"/>
          </ac:spMkLst>
        </pc:spChg>
        <pc:spChg chg="mod">
          <ac:chgData name="Rebecca Eiffe-Harvey" userId="a3279717-eb9b-4f72-bf26-72460ca4f0c7" providerId="ADAL" clId="{2AB9058D-B9C8-4A6C-BC51-38A77F53C36C}" dt="2024-07-04T08:17:35.856" v="20" actId="20577"/>
          <ac:spMkLst>
            <pc:docMk/>
            <pc:sldMk cId="1523528766" sldId="262"/>
            <ac:spMk id="6" creationId="{C7907392-6CEE-8142-B371-58D7306176A8}"/>
          </ac:spMkLst>
        </pc:spChg>
        <pc:spChg chg="add mod">
          <ac:chgData name="Rebecca Eiffe-Harvey" userId="a3279717-eb9b-4f72-bf26-72460ca4f0c7" providerId="ADAL" clId="{2AB9058D-B9C8-4A6C-BC51-38A77F53C36C}" dt="2024-07-04T08:22:04.071" v="167" actId="1076"/>
          <ac:spMkLst>
            <pc:docMk/>
            <pc:sldMk cId="1523528766" sldId="262"/>
            <ac:spMk id="7" creationId="{3CF29867-01A0-A419-F1AC-8A35270112D7}"/>
          </ac:spMkLst>
        </pc:spChg>
        <pc:spChg chg="mod">
          <ac:chgData name="Rebecca Eiffe-Harvey" userId="a3279717-eb9b-4f72-bf26-72460ca4f0c7" providerId="ADAL" clId="{2AB9058D-B9C8-4A6C-BC51-38A77F53C36C}" dt="2024-07-04T08:17:53.462" v="26" actId="1076"/>
          <ac:spMkLst>
            <pc:docMk/>
            <pc:sldMk cId="1523528766" sldId="262"/>
            <ac:spMk id="13" creationId="{BF458DEB-01EA-5B48-A594-D9A0479A3578}"/>
          </ac:spMkLst>
        </pc:spChg>
        <pc:spChg chg="mod">
          <ac:chgData name="Rebecca Eiffe-Harvey" userId="a3279717-eb9b-4f72-bf26-72460ca4f0c7" providerId="ADAL" clId="{2AB9058D-B9C8-4A6C-BC51-38A77F53C36C}" dt="2024-07-04T08:23:00.934" v="193" actId="20577"/>
          <ac:spMkLst>
            <pc:docMk/>
            <pc:sldMk cId="1523528766" sldId="262"/>
            <ac:spMk id="38" creationId="{C3FB44F6-46E3-462D-BFF9-9D2634B10A52}"/>
          </ac:spMkLst>
        </pc:spChg>
        <pc:spChg chg="mod">
          <ac:chgData name="Rebecca Eiffe-Harvey" userId="a3279717-eb9b-4f72-bf26-72460ca4f0c7" providerId="ADAL" clId="{2AB9058D-B9C8-4A6C-BC51-38A77F53C36C}" dt="2024-07-04T08:18:34.946" v="41" actId="20577"/>
          <ac:spMkLst>
            <pc:docMk/>
            <pc:sldMk cId="1523528766" sldId="262"/>
            <ac:spMk id="41" creationId="{3135E736-1498-4846-9523-4D5B6ED546D4}"/>
          </ac:spMkLst>
        </pc:spChg>
        <pc:spChg chg="mod">
          <ac:chgData name="Rebecca Eiffe-Harvey" userId="a3279717-eb9b-4f72-bf26-72460ca4f0c7" providerId="ADAL" clId="{2AB9058D-B9C8-4A6C-BC51-38A77F53C36C}" dt="2024-07-04T08:22:20.406" v="174" actId="20577"/>
          <ac:spMkLst>
            <pc:docMk/>
            <pc:sldMk cId="1523528766" sldId="262"/>
            <ac:spMk id="42" creationId="{848707A4-1ECC-4FD7-9D9B-67A4A657A748}"/>
          </ac:spMkLst>
        </pc:spChg>
        <pc:spChg chg="mod">
          <ac:chgData name="Rebecca Eiffe-Harvey" userId="a3279717-eb9b-4f72-bf26-72460ca4f0c7" providerId="ADAL" clId="{2AB9058D-B9C8-4A6C-BC51-38A77F53C36C}" dt="2024-07-04T08:22:32.965" v="178" actId="20577"/>
          <ac:spMkLst>
            <pc:docMk/>
            <pc:sldMk cId="1523528766" sldId="262"/>
            <ac:spMk id="43" creationId="{28DAD576-13B9-4B92-BD41-CEA971EDCF8B}"/>
          </ac:spMkLst>
        </pc:spChg>
        <pc:spChg chg="mod">
          <ac:chgData name="Rebecca Eiffe-Harvey" userId="a3279717-eb9b-4f72-bf26-72460ca4f0c7" providerId="ADAL" clId="{2AB9058D-B9C8-4A6C-BC51-38A77F53C36C}" dt="2024-07-04T08:23:12.159" v="196" actId="1076"/>
          <ac:spMkLst>
            <pc:docMk/>
            <pc:sldMk cId="1523528766" sldId="262"/>
            <ac:spMk id="44" creationId="{C6AF59E3-0202-453E-881E-9F8A72A8C166}"/>
          </ac:spMkLst>
        </pc:spChg>
        <pc:spChg chg="mod">
          <ac:chgData name="Rebecca Eiffe-Harvey" userId="a3279717-eb9b-4f72-bf26-72460ca4f0c7" providerId="ADAL" clId="{2AB9058D-B9C8-4A6C-BC51-38A77F53C36C}" dt="2024-07-04T08:23:19.997" v="200" actId="1076"/>
          <ac:spMkLst>
            <pc:docMk/>
            <pc:sldMk cId="1523528766" sldId="262"/>
            <ac:spMk id="46" creationId="{AB183B79-4A4B-44C0-8DFF-3372BFAC3C83}"/>
          </ac:spMkLst>
        </pc:spChg>
        <pc:spChg chg="mod">
          <ac:chgData name="Rebecca Eiffe-Harvey" userId="a3279717-eb9b-4f72-bf26-72460ca4f0c7" providerId="ADAL" clId="{2AB9058D-B9C8-4A6C-BC51-38A77F53C36C}" dt="2024-07-04T08:24:01.847" v="237" actId="20577"/>
          <ac:spMkLst>
            <pc:docMk/>
            <pc:sldMk cId="1523528766" sldId="262"/>
            <ac:spMk id="47" creationId="{4744B02E-C3BC-46E0-9F59-C85FBF1DBECE}"/>
          </ac:spMkLst>
        </pc:spChg>
        <pc:spChg chg="mod">
          <ac:chgData name="Rebecca Eiffe-Harvey" userId="a3279717-eb9b-4f72-bf26-72460ca4f0c7" providerId="ADAL" clId="{2AB9058D-B9C8-4A6C-BC51-38A77F53C36C}" dt="2024-07-04T08:24:07.502" v="239" actId="20577"/>
          <ac:spMkLst>
            <pc:docMk/>
            <pc:sldMk cId="1523528766" sldId="262"/>
            <ac:spMk id="48" creationId="{64598F7A-0A05-4978-89C9-45DBE12B82B4}"/>
          </ac:spMkLst>
        </pc:spChg>
        <pc:spChg chg="mod">
          <ac:chgData name="Rebecca Eiffe-Harvey" userId="a3279717-eb9b-4f72-bf26-72460ca4f0c7" providerId="ADAL" clId="{2AB9058D-B9C8-4A6C-BC51-38A77F53C36C}" dt="2024-07-04T08:24:11.627" v="241" actId="20577"/>
          <ac:spMkLst>
            <pc:docMk/>
            <pc:sldMk cId="1523528766" sldId="262"/>
            <ac:spMk id="52" creationId="{E6228A80-FA5F-482E-B4A5-0185BFAB5D6A}"/>
          </ac:spMkLst>
        </pc:spChg>
        <pc:spChg chg="mod">
          <ac:chgData name="Rebecca Eiffe-Harvey" userId="a3279717-eb9b-4f72-bf26-72460ca4f0c7" providerId="ADAL" clId="{2AB9058D-B9C8-4A6C-BC51-38A77F53C36C}" dt="2024-07-04T08:23:56.454" v="235" actId="20577"/>
          <ac:spMkLst>
            <pc:docMk/>
            <pc:sldMk cId="1523528766" sldId="262"/>
            <ac:spMk id="53" creationId="{F372D284-C920-4179-9E6D-8E27C8C4D97E}"/>
          </ac:spMkLst>
        </pc:spChg>
        <pc:spChg chg="mod">
          <ac:chgData name="Rebecca Eiffe-Harvey" userId="a3279717-eb9b-4f72-bf26-72460ca4f0c7" providerId="ADAL" clId="{2AB9058D-B9C8-4A6C-BC51-38A77F53C36C}" dt="2024-07-04T08:23:22.153" v="202" actId="20577"/>
          <ac:spMkLst>
            <pc:docMk/>
            <pc:sldMk cId="1523528766" sldId="262"/>
            <ac:spMk id="54" creationId="{6DB97C66-6C0A-4D02-83D0-E02923C43949}"/>
          </ac:spMkLst>
        </pc:spChg>
        <pc:spChg chg="mod">
          <ac:chgData name="Rebecca Eiffe-Harvey" userId="a3279717-eb9b-4f72-bf26-72460ca4f0c7" providerId="ADAL" clId="{2AB9058D-B9C8-4A6C-BC51-38A77F53C36C}" dt="2024-07-04T08:23:43.623" v="206" actId="1076"/>
          <ac:spMkLst>
            <pc:docMk/>
            <pc:sldMk cId="1523528766" sldId="262"/>
            <ac:spMk id="55" creationId="{E129B760-413D-48DF-9E7A-857AD7991F4F}"/>
          </ac:spMkLst>
        </pc:spChg>
        <pc:spChg chg="mod">
          <ac:chgData name="Rebecca Eiffe-Harvey" userId="a3279717-eb9b-4f72-bf26-72460ca4f0c7" providerId="ADAL" clId="{2AB9058D-B9C8-4A6C-BC51-38A77F53C36C}" dt="2024-07-04T08:18:29.009" v="39" actId="20577"/>
          <ac:spMkLst>
            <pc:docMk/>
            <pc:sldMk cId="1523528766" sldId="262"/>
            <ac:spMk id="76" creationId="{275976EF-8220-6742-BE42-53C2B4EEA41A}"/>
          </ac:spMkLst>
        </pc:spChg>
        <pc:spChg chg="mod">
          <ac:chgData name="Rebecca Eiffe-Harvey" userId="a3279717-eb9b-4f72-bf26-72460ca4f0c7" providerId="ADAL" clId="{2AB9058D-B9C8-4A6C-BC51-38A77F53C36C}" dt="2024-07-04T08:20:04.614" v="68" actId="1076"/>
          <ac:spMkLst>
            <pc:docMk/>
            <pc:sldMk cId="1523528766" sldId="262"/>
            <ac:spMk id="85" creationId="{CFD89336-82CD-477A-90DE-53B038A33FDA}"/>
          </ac:spMkLst>
        </pc:spChg>
        <pc:spChg chg="mod">
          <ac:chgData name="Rebecca Eiffe-Harvey" userId="a3279717-eb9b-4f72-bf26-72460ca4f0c7" providerId="ADAL" clId="{2AB9058D-B9C8-4A6C-BC51-38A77F53C36C}" dt="2024-07-04T08:21:08.560" v="93" actId="20577"/>
          <ac:spMkLst>
            <pc:docMk/>
            <pc:sldMk cId="1523528766" sldId="262"/>
            <ac:spMk id="89" creationId="{9C6791CC-7A9F-4D99-84C0-94F3BCF85E22}"/>
          </ac:spMkLst>
        </pc:spChg>
        <pc:spChg chg="mod">
          <ac:chgData name="Rebecca Eiffe-Harvey" userId="a3279717-eb9b-4f72-bf26-72460ca4f0c7" providerId="ADAL" clId="{2AB9058D-B9C8-4A6C-BC51-38A77F53C36C}" dt="2024-07-04T08:18:05.694" v="29" actId="14100"/>
          <ac:spMkLst>
            <pc:docMk/>
            <pc:sldMk cId="1523528766" sldId="262"/>
            <ac:spMk id="92" creationId="{05F31F3C-10D7-1B4E-A1C0-4C911B91F169}"/>
          </ac:spMkLst>
        </pc:spChg>
        <pc:spChg chg="mod">
          <ac:chgData name="Rebecca Eiffe-Harvey" userId="a3279717-eb9b-4f72-bf26-72460ca4f0c7" providerId="ADAL" clId="{2AB9058D-B9C8-4A6C-BC51-38A77F53C36C}" dt="2024-07-04T08:20:12.188" v="72" actId="20577"/>
          <ac:spMkLst>
            <pc:docMk/>
            <pc:sldMk cId="1523528766" sldId="262"/>
            <ac:spMk id="94" creationId="{1BA3C0C8-348D-45EB-9D39-65742723313B}"/>
          </ac:spMkLst>
        </pc:spChg>
        <pc:spChg chg="mod">
          <ac:chgData name="Rebecca Eiffe-Harvey" userId="a3279717-eb9b-4f72-bf26-72460ca4f0c7" providerId="ADAL" clId="{2AB9058D-B9C8-4A6C-BC51-38A77F53C36C}" dt="2024-07-04T08:18:15.287" v="31" actId="20577"/>
          <ac:spMkLst>
            <pc:docMk/>
            <pc:sldMk cId="1523528766" sldId="262"/>
            <ac:spMk id="100" creationId="{B5375DBE-CE42-5441-BD2F-62C33D0ED706}"/>
          </ac:spMkLst>
        </pc:spChg>
        <pc:spChg chg="del mod">
          <ac:chgData name="Rebecca Eiffe-Harvey" userId="a3279717-eb9b-4f72-bf26-72460ca4f0c7" providerId="ADAL" clId="{2AB9058D-B9C8-4A6C-BC51-38A77F53C36C}" dt="2024-07-04T08:21:16.449" v="94" actId="478"/>
          <ac:spMkLst>
            <pc:docMk/>
            <pc:sldMk cId="1523528766" sldId="262"/>
            <ac:spMk id="103" creationId="{2919ADAD-EC9D-4C7F-B28C-C57442E36506}"/>
          </ac:spMkLst>
        </pc:spChg>
        <pc:spChg chg="mod">
          <ac:chgData name="Rebecca Eiffe-Harvey" userId="a3279717-eb9b-4f72-bf26-72460ca4f0c7" providerId="ADAL" clId="{2AB9058D-B9C8-4A6C-BC51-38A77F53C36C}" dt="2024-07-04T08:18:20.301" v="33" actId="20577"/>
          <ac:spMkLst>
            <pc:docMk/>
            <pc:sldMk cId="1523528766" sldId="262"/>
            <ac:spMk id="104" creationId="{E5BD4C05-46FA-FC4D-B9A6-60C8F977BDEA}"/>
          </ac:spMkLst>
        </pc:spChg>
        <pc:spChg chg="mod">
          <ac:chgData name="Rebecca Eiffe-Harvey" userId="a3279717-eb9b-4f72-bf26-72460ca4f0c7" providerId="ADAL" clId="{2AB9058D-B9C8-4A6C-BC51-38A77F53C36C}" dt="2024-07-04T08:22:16.244" v="172" actId="20577"/>
          <ac:spMkLst>
            <pc:docMk/>
            <pc:sldMk cId="1523528766" sldId="262"/>
            <ac:spMk id="105" creationId="{A1D9F8C8-354D-4EC1-9824-BE0E819794C1}"/>
          </ac:spMkLst>
        </pc:spChg>
        <pc:spChg chg="mod">
          <ac:chgData name="Rebecca Eiffe-Harvey" userId="a3279717-eb9b-4f72-bf26-72460ca4f0c7" providerId="ADAL" clId="{2AB9058D-B9C8-4A6C-BC51-38A77F53C36C}" dt="2024-07-04T08:22:51.509" v="191" actId="20577"/>
          <ac:spMkLst>
            <pc:docMk/>
            <pc:sldMk cId="1523528766" sldId="262"/>
            <ac:spMk id="106" creationId="{FDAD7301-59A9-474A-B959-3E85D3BE595D}"/>
          </ac:spMkLst>
        </pc:spChg>
        <pc:grpChg chg="mod">
          <ac:chgData name="Rebecca Eiffe-Harvey" userId="a3279717-eb9b-4f72-bf26-72460ca4f0c7" providerId="ADAL" clId="{2AB9058D-B9C8-4A6C-BC51-38A77F53C36C}" dt="2024-07-04T08:17:00.899" v="11" actId="1076"/>
          <ac:grpSpMkLst>
            <pc:docMk/>
            <pc:sldMk cId="1523528766" sldId="262"/>
            <ac:grpSpMk id="152" creationId="{A4E9A7C6-053E-1C4A-8D7F-E7641ED104E3}"/>
          </ac:grpSpMkLst>
        </pc:grpChg>
        <pc:picChg chg="mod">
          <ac:chgData name="Rebecca Eiffe-Harvey" userId="a3279717-eb9b-4f72-bf26-72460ca4f0c7" providerId="ADAL" clId="{2AB9058D-B9C8-4A6C-BC51-38A77F53C36C}" dt="2024-07-04T08:19:59.222" v="67" actId="1076"/>
          <ac:picMkLst>
            <pc:docMk/>
            <pc:sldMk cId="1523528766" sldId="262"/>
            <ac:picMk id="1032" creationId="{00000000-0000-0000-0000-000000000000}"/>
          </ac:picMkLst>
        </pc:picChg>
        <pc:picChg chg="mod">
          <ac:chgData name="Rebecca Eiffe-Harvey" userId="a3279717-eb9b-4f72-bf26-72460ca4f0c7" providerId="ADAL" clId="{2AB9058D-B9C8-4A6C-BC51-38A77F53C36C}" dt="2024-07-04T08:21:53.350" v="163" actId="1076"/>
          <ac:picMkLst>
            <pc:docMk/>
            <pc:sldMk cId="1523528766" sldId="262"/>
            <ac:picMk id="1048" creationId="{00000000-0000-0000-0000-000000000000}"/>
          </ac:picMkLst>
        </pc:picChg>
      </pc:sldChg>
    </pc:docChg>
  </pc:docChgLst>
  <pc:docChgLst>
    <pc:chgData name="Rebecca Eiffe-Harvey" userId="a3279717-eb9b-4f72-bf26-72460ca4f0c7" providerId="ADAL" clId="{5DDF8202-C8D3-4792-8695-C67A95FC5B20}"/>
    <pc:docChg chg="custSel modSld">
      <pc:chgData name="Rebecca Eiffe-Harvey" userId="a3279717-eb9b-4f72-bf26-72460ca4f0c7" providerId="ADAL" clId="{5DDF8202-C8D3-4792-8695-C67A95FC5B20}" dt="2024-07-04T07:52:49.534" v="31" actId="20577"/>
      <pc:docMkLst>
        <pc:docMk/>
      </pc:docMkLst>
      <pc:sldChg chg="addSp modSp mod">
        <pc:chgData name="Rebecca Eiffe-Harvey" userId="a3279717-eb9b-4f72-bf26-72460ca4f0c7" providerId="ADAL" clId="{5DDF8202-C8D3-4792-8695-C67A95FC5B20}" dt="2024-07-04T07:52:49.534" v="31" actId="20577"/>
        <pc:sldMkLst>
          <pc:docMk/>
          <pc:sldMk cId="1523528766" sldId="262"/>
        </pc:sldMkLst>
        <pc:spChg chg="add mod">
          <ac:chgData name="Rebecca Eiffe-Harvey" userId="a3279717-eb9b-4f72-bf26-72460ca4f0c7" providerId="ADAL" clId="{5DDF8202-C8D3-4792-8695-C67A95FC5B20}" dt="2024-07-04T07:52:49.534" v="31" actId="20577"/>
          <ac:spMkLst>
            <pc:docMk/>
            <pc:sldMk cId="1523528766" sldId="262"/>
            <ac:spMk id="3" creationId="{9D59967A-130E-D4D3-CAD2-4899B7AE8E97}"/>
          </ac:spMkLst>
        </pc:spChg>
        <pc:spChg chg="mod">
          <ac:chgData name="Rebecca Eiffe-Harvey" userId="a3279717-eb9b-4f72-bf26-72460ca4f0c7" providerId="ADAL" clId="{5DDF8202-C8D3-4792-8695-C67A95FC5B20}" dt="2024-07-04T07:52:14.794" v="2" actId="1076"/>
          <ac:spMkLst>
            <pc:docMk/>
            <pc:sldMk cId="1523528766" sldId="262"/>
            <ac:spMk id="6" creationId="{C7907392-6CEE-8142-B371-58D7306176A8}"/>
          </ac:spMkLst>
        </pc:spChg>
        <pc:spChg chg="mod">
          <ac:chgData name="Rebecca Eiffe-Harvey" userId="a3279717-eb9b-4f72-bf26-72460ca4f0c7" providerId="ADAL" clId="{5DDF8202-C8D3-4792-8695-C67A95FC5B20}" dt="2024-07-04T07:52:11.651" v="1" actId="1076"/>
          <ac:spMkLst>
            <pc:docMk/>
            <pc:sldMk cId="1523528766" sldId="262"/>
            <ac:spMk id="13" creationId="{BF458DEB-01EA-5B48-A594-D9A0479A3578}"/>
          </ac:spMkLst>
        </pc:spChg>
      </pc:sldChg>
    </pc:docChg>
  </pc:docChgLst>
  <pc:docChgLst>
    <pc:chgData name="Rebecca Eiffe-Harvey" userId="a3279717-eb9b-4f72-bf26-72460ca4f0c7" providerId="ADAL" clId="{EE1A53FE-DBB7-4C63-B8E9-E25D8380B175}"/>
    <pc:docChg chg="modSld">
      <pc:chgData name="Rebecca Eiffe-Harvey" userId="a3279717-eb9b-4f72-bf26-72460ca4f0c7" providerId="ADAL" clId="{EE1A53FE-DBB7-4C63-B8E9-E25D8380B175}" dt="2023-07-17T06:49:09.987" v="7" actId="207"/>
      <pc:docMkLst>
        <pc:docMk/>
      </pc:docMkLst>
      <pc:sldChg chg="modSp mod">
        <pc:chgData name="Rebecca Eiffe-Harvey" userId="a3279717-eb9b-4f72-bf26-72460ca4f0c7" providerId="ADAL" clId="{EE1A53FE-DBB7-4C63-B8E9-E25D8380B175}" dt="2023-07-17T06:49:09.987" v="7" actId="207"/>
        <pc:sldMkLst>
          <pc:docMk/>
          <pc:sldMk cId="1523528766" sldId="262"/>
        </pc:sldMkLst>
        <pc:spChg chg="mod">
          <ac:chgData name="Rebecca Eiffe-Harvey" userId="a3279717-eb9b-4f72-bf26-72460ca4f0c7" providerId="ADAL" clId="{EE1A53FE-DBB7-4C63-B8E9-E25D8380B175}" dt="2023-07-12T06:58:24.014" v="3" actId="20577"/>
          <ac:spMkLst>
            <pc:docMk/>
            <pc:sldMk cId="1523528766" sldId="262"/>
            <ac:spMk id="41" creationId="{3135E736-1498-4846-9523-4D5B6ED546D4}"/>
          </ac:spMkLst>
        </pc:spChg>
        <pc:spChg chg="mod">
          <ac:chgData name="Rebecca Eiffe-Harvey" userId="a3279717-eb9b-4f72-bf26-72460ca4f0c7" providerId="ADAL" clId="{EE1A53FE-DBB7-4C63-B8E9-E25D8380B175}" dt="2023-07-17T06:49:09.987" v="7" actId="207"/>
          <ac:spMkLst>
            <pc:docMk/>
            <pc:sldMk cId="1523528766" sldId="262"/>
            <ac:spMk id="52" creationId="{E6228A80-FA5F-482E-B4A5-0185BFAB5D6A}"/>
          </ac:spMkLst>
        </pc:spChg>
        <pc:spChg chg="mod">
          <ac:chgData name="Rebecca Eiffe-Harvey" userId="a3279717-eb9b-4f72-bf26-72460ca4f0c7" providerId="ADAL" clId="{EE1A53FE-DBB7-4C63-B8E9-E25D8380B175}" dt="2023-07-17T06:49:07.810" v="6" actId="207"/>
          <ac:spMkLst>
            <pc:docMk/>
            <pc:sldMk cId="1523528766" sldId="262"/>
            <ac:spMk id="54" creationId="{6DB97C66-6C0A-4D02-83D0-E02923C43949}"/>
          </ac:spMkLst>
        </pc:spChg>
        <pc:spChg chg="mod">
          <ac:chgData name="Rebecca Eiffe-Harvey" userId="a3279717-eb9b-4f72-bf26-72460ca4f0c7" providerId="ADAL" clId="{EE1A53FE-DBB7-4C63-B8E9-E25D8380B175}" dt="2023-07-12T06:57:34.395" v="2" actId="20577"/>
          <ac:spMkLst>
            <pc:docMk/>
            <pc:sldMk cId="1523528766" sldId="262"/>
            <ac:spMk id="85" creationId="{CFD89336-82CD-477A-90DE-53B038A33FDA}"/>
          </ac:spMkLst>
        </pc:spChg>
        <pc:spChg chg="mod">
          <ac:chgData name="Rebecca Eiffe-Harvey" userId="a3279717-eb9b-4f72-bf26-72460ca4f0c7" providerId="ADAL" clId="{EE1A53FE-DBB7-4C63-B8E9-E25D8380B175}" dt="2023-07-17T06:48:58.179" v="5" actId="207"/>
          <ac:spMkLst>
            <pc:docMk/>
            <pc:sldMk cId="1523528766" sldId="262"/>
            <ac:spMk id="104" creationId="{E5BD4C05-46FA-FC4D-B9A6-60C8F977BDEA}"/>
          </ac:spMkLst>
        </pc:spChg>
        <pc:spChg chg="mod">
          <ac:chgData name="Rebecca Eiffe-Harvey" userId="a3279717-eb9b-4f72-bf26-72460ca4f0c7" providerId="ADAL" clId="{EE1A53FE-DBB7-4C63-B8E9-E25D8380B175}" dt="2023-07-17T06:48:55.812" v="4" actId="207"/>
          <ac:spMkLst>
            <pc:docMk/>
            <pc:sldMk cId="1523528766" sldId="262"/>
            <ac:spMk id="106" creationId="{FDAD7301-59A9-474A-B959-3E85D3BE595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1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5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7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0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2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4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9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microsoft.com/office/2007/relationships/hdphoto" Target="../media/hdphoto1.wdp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brain clip 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6040" y="6441482"/>
            <a:ext cx="529758" cy="482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4E9A7C6-053E-1C4A-8D7F-E7641ED104E3}"/>
              </a:ext>
            </a:extLst>
          </p:cNvPr>
          <p:cNvGrpSpPr/>
          <p:nvPr/>
        </p:nvGrpSpPr>
        <p:grpSpPr>
          <a:xfrm>
            <a:off x="44862" y="897562"/>
            <a:ext cx="6865688" cy="8089537"/>
            <a:chOff x="-154505" y="1019257"/>
            <a:chExt cx="6865688" cy="8089537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64BF1A6-64B4-AD42-B289-1C3E82FAD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LineDrawing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90427" y="1019257"/>
              <a:ext cx="5803900" cy="7175500"/>
            </a:xfrm>
            <a:prstGeom prst="rect">
              <a:avLst/>
            </a:prstGeom>
            <a:ln>
              <a:noFill/>
            </a:ln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7907392-6CEE-8142-B371-58D7306176A8}"/>
                </a:ext>
              </a:extLst>
            </p:cNvPr>
            <p:cNvSpPr txBox="1"/>
            <p:nvPr/>
          </p:nvSpPr>
          <p:spPr>
            <a:xfrm>
              <a:off x="4236471" y="8163953"/>
              <a:ext cx="1564047" cy="261610"/>
            </a:xfrm>
            <a:prstGeom prst="rect">
              <a:avLst/>
            </a:prstGeom>
            <a:solidFill>
              <a:srgbClr val="CC99F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/>
                <a:t>2. Citizenship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F458DEB-01EA-5B48-A594-D9A0479A3578}"/>
                </a:ext>
              </a:extLst>
            </p:cNvPr>
            <p:cNvSpPr txBox="1"/>
            <p:nvPr/>
          </p:nvSpPr>
          <p:spPr>
            <a:xfrm>
              <a:off x="2074067" y="6808444"/>
              <a:ext cx="1334223" cy="1107996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/>
                <a:t>4. Safety</a:t>
              </a:r>
            </a:p>
            <a:p>
              <a:pPr algn="ctr"/>
              <a:r>
                <a:rPr lang="en-US" sz="1100" b="1" dirty="0"/>
                <a:t>-Inside the home</a:t>
              </a:r>
            </a:p>
            <a:p>
              <a:pPr algn="ctr"/>
              <a:r>
                <a:rPr lang="en-US" sz="1100" b="1" dirty="0"/>
                <a:t>-Outside the home</a:t>
              </a:r>
            </a:p>
            <a:p>
              <a:pPr algn="ctr"/>
              <a:r>
                <a:rPr lang="en-US" sz="1100" b="1" dirty="0"/>
                <a:t>-Online safety</a:t>
              </a:r>
            </a:p>
            <a:p>
              <a:pPr algn="ctr"/>
              <a:r>
                <a:rPr lang="en-US" sz="1100" b="1" dirty="0"/>
                <a:t>-Peer pressure and consent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614F14E-FFA6-D44E-A310-2100E606010B}"/>
                </a:ext>
              </a:extLst>
            </p:cNvPr>
            <p:cNvSpPr/>
            <p:nvPr/>
          </p:nvSpPr>
          <p:spPr>
            <a:xfrm>
              <a:off x="4597259" y="8277598"/>
              <a:ext cx="1341438" cy="677159"/>
            </a:xfrm>
            <a:prstGeom prst="rect">
              <a:avLst/>
            </a:prstGeom>
            <a:noFill/>
            <a:ln>
              <a:noFill/>
            </a:ln>
            <a:effectLst>
              <a:softEdge rad="5080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sz="800" dirty="0"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 dirty="0">
                <a:latin typeface="Dotum" panose="020B0600000101010101" pitchFamily="34" charset="-127"/>
                <a:ea typeface="Dotum" panose="020B0600000101010101" pitchFamily="34" charset="-127"/>
                <a:cs typeface="Daytona Pro Condensed" panose="020F0502020204030204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43DE6B1-C290-1C4F-81B2-9B82D33B696D}"/>
                </a:ext>
              </a:extLst>
            </p:cNvPr>
            <p:cNvSpPr txBox="1"/>
            <p:nvPr/>
          </p:nvSpPr>
          <p:spPr>
            <a:xfrm>
              <a:off x="3503770" y="7543187"/>
              <a:ext cx="1211370" cy="261610"/>
            </a:xfrm>
            <a:prstGeom prst="rect">
              <a:avLst/>
            </a:prstGeom>
            <a:solidFill>
              <a:srgbClr val="FFCCF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/>
                <a:t>3. Careers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A874F6-AA94-2444-A7DE-E0B2240FEF97}"/>
                </a:ext>
              </a:extLst>
            </p:cNvPr>
            <p:cNvSpPr/>
            <p:nvPr/>
          </p:nvSpPr>
          <p:spPr>
            <a:xfrm>
              <a:off x="5758683" y="7255611"/>
              <a:ext cx="952500" cy="959154"/>
            </a:xfrm>
            <a:prstGeom prst="ellipse">
              <a:avLst/>
            </a:prstGeom>
            <a:solidFill>
              <a:srgbClr val="92D050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Year 7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05F31F3C-10D7-1B4E-A1C0-4C911B91F169}"/>
                </a:ext>
              </a:extLst>
            </p:cNvPr>
            <p:cNvSpPr txBox="1"/>
            <p:nvPr/>
          </p:nvSpPr>
          <p:spPr>
            <a:xfrm>
              <a:off x="1897835" y="8219911"/>
              <a:ext cx="1800573" cy="769441"/>
            </a:xfrm>
            <a:prstGeom prst="rect">
              <a:avLst/>
            </a:prstGeom>
            <a:solidFill>
              <a:srgbClr val="EC4EC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/>
                <a:t>5. Smoking and alcohol</a:t>
              </a:r>
            </a:p>
            <a:p>
              <a:pPr algn="ctr"/>
              <a:r>
                <a:rPr lang="en-US" sz="1100" b="1" dirty="0"/>
                <a:t>-Alcohol- it’s effects on the body</a:t>
              </a:r>
            </a:p>
            <a:p>
              <a:pPr algn="ctr"/>
              <a:r>
                <a:rPr lang="en-US" sz="1100" b="1" dirty="0"/>
                <a:t>-Smoking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B5375DBE-CE42-5441-BD2F-62C33D0ED706}"/>
                </a:ext>
              </a:extLst>
            </p:cNvPr>
            <p:cNvSpPr txBox="1"/>
            <p:nvPr/>
          </p:nvSpPr>
          <p:spPr>
            <a:xfrm>
              <a:off x="359436" y="8000798"/>
              <a:ext cx="1445716" cy="110799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/>
                <a:t>6. Relationships</a:t>
              </a:r>
            </a:p>
            <a:p>
              <a:pPr algn="ctr"/>
              <a:r>
                <a:rPr lang="en-US" sz="1100" b="1" dirty="0"/>
                <a:t>-Bullying</a:t>
              </a:r>
            </a:p>
            <a:p>
              <a:pPr algn="ctr"/>
              <a:r>
                <a:rPr lang="en-US" sz="1100" b="1" dirty="0"/>
                <a:t>-Diversity and equality </a:t>
              </a:r>
            </a:p>
            <a:p>
              <a:pPr algn="ctr"/>
              <a:r>
                <a:rPr lang="en-US" sz="1100" b="1" dirty="0"/>
                <a:t>-Healthy relationships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E5BD4C05-46FA-FC4D-B9A6-60C8F977BDEA}"/>
                </a:ext>
              </a:extLst>
            </p:cNvPr>
            <p:cNvSpPr txBox="1"/>
            <p:nvPr/>
          </p:nvSpPr>
          <p:spPr>
            <a:xfrm>
              <a:off x="-154505" y="7082016"/>
              <a:ext cx="1974849" cy="76944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/>
                <a:t>7. Sex education</a:t>
              </a:r>
            </a:p>
            <a:p>
              <a:pPr algn="ctr"/>
              <a:r>
                <a:rPr lang="en-US" sz="1100" b="1" dirty="0"/>
                <a:t>-Healthy relationships</a:t>
              </a:r>
            </a:p>
            <a:p>
              <a:pPr algn="ctr"/>
              <a:r>
                <a:rPr lang="en-US" sz="1100" b="1" dirty="0"/>
                <a:t> -Puberty</a:t>
              </a:r>
            </a:p>
            <a:p>
              <a:pPr algn="ctr"/>
              <a:r>
                <a:rPr lang="en-US" sz="1100" b="1" dirty="0"/>
                <a:t>-Periods and the menopause </a:t>
              </a:r>
            </a:p>
          </p:txBody>
        </p:sp>
      </p:grpSp>
      <p:sp>
        <p:nvSpPr>
          <p:cNvPr id="71" name="Oval 70">
            <a:extLst>
              <a:ext uri="{FF2B5EF4-FFF2-40B4-BE49-F238E27FC236}">
                <a16:creationId xmlns:a16="http://schemas.microsoft.com/office/drawing/2014/main" id="{6F026A44-D7FB-C94E-85FE-60407062BF29}"/>
              </a:ext>
            </a:extLst>
          </p:cNvPr>
          <p:cNvSpPr/>
          <p:nvPr/>
        </p:nvSpPr>
        <p:spPr>
          <a:xfrm>
            <a:off x="2941505" y="5557817"/>
            <a:ext cx="956270" cy="972516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 8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75976EF-8220-6742-BE42-53C2B4EEA41A}"/>
              </a:ext>
            </a:extLst>
          </p:cNvPr>
          <p:cNvSpPr txBox="1"/>
          <p:nvPr/>
        </p:nvSpPr>
        <p:spPr>
          <a:xfrm>
            <a:off x="4337" y="6044075"/>
            <a:ext cx="1334222" cy="769441"/>
          </a:xfrm>
          <a:prstGeom prst="rect">
            <a:avLst/>
          </a:prstGeom>
          <a:solidFill>
            <a:srgbClr val="FFE11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8. Mental health and wellbeing</a:t>
            </a:r>
          </a:p>
          <a:p>
            <a:pPr algn="ctr"/>
            <a:r>
              <a:rPr lang="en-US" sz="1100" b="1" dirty="0"/>
              <a:t> -Managing our emotions</a:t>
            </a:r>
          </a:p>
        </p:txBody>
      </p:sp>
      <p:pic>
        <p:nvPicPr>
          <p:cNvPr id="1026" name="Picture 2" descr="Image result for self esteem clip 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380" y="8346697"/>
            <a:ext cx="745710" cy="833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house clip ar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902" y="8343631"/>
            <a:ext cx="629585" cy="615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mobile phone  clip ar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1" y="6503719"/>
            <a:ext cx="601804" cy="703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beer bottle clip ar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094" y="1479859"/>
            <a:ext cx="484941" cy="919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cigarette clip art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24" y="4780163"/>
            <a:ext cx="635559" cy="47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Image result for bullying clip ar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627" y="4823112"/>
            <a:ext cx="872391" cy="81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Image result for emotions clip art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039" y="3165283"/>
            <a:ext cx="920801" cy="737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40012" y="71296"/>
            <a:ext cx="236259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KS3 PSHE Curriculum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FD89336-82CD-477A-90DE-53B038A33FDA}"/>
              </a:ext>
            </a:extLst>
          </p:cNvPr>
          <p:cNvSpPr txBox="1"/>
          <p:nvPr/>
        </p:nvSpPr>
        <p:spPr>
          <a:xfrm>
            <a:off x="3801882" y="4986400"/>
            <a:ext cx="1436760" cy="938719"/>
          </a:xfrm>
          <a:prstGeom prst="rect">
            <a:avLst/>
          </a:prstGeom>
          <a:solidFill>
            <a:srgbClr val="993300">
              <a:alpha val="58824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10. Drugs</a:t>
            </a:r>
          </a:p>
          <a:p>
            <a:pPr algn="ctr"/>
            <a:r>
              <a:rPr lang="en-US" sz="1100" b="1" dirty="0"/>
              <a:t>-The law</a:t>
            </a:r>
          </a:p>
          <a:p>
            <a:pPr algn="ctr"/>
            <a:r>
              <a:rPr lang="en-US" sz="1100" b="1" dirty="0"/>
              <a:t>-Unhealthy </a:t>
            </a:r>
            <a:r>
              <a:rPr lang="en-US" sz="1100" b="1" dirty="0" err="1"/>
              <a:t>behaviour</a:t>
            </a:r>
            <a:endParaRPr lang="en-US" sz="1100" b="1" dirty="0"/>
          </a:p>
          <a:p>
            <a:pPr algn="ctr"/>
            <a:r>
              <a:rPr lang="en-US" sz="1100" b="1" dirty="0"/>
              <a:t>-Healthy lifestyles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9C6791CC-7A9F-4D99-84C0-94F3BCF85E22}"/>
              </a:ext>
            </a:extLst>
          </p:cNvPr>
          <p:cNvSpPr txBox="1"/>
          <p:nvPr/>
        </p:nvSpPr>
        <p:spPr>
          <a:xfrm>
            <a:off x="5669184" y="5683170"/>
            <a:ext cx="1049020" cy="76944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12.Safety</a:t>
            </a:r>
          </a:p>
          <a:p>
            <a:pPr algn="ctr"/>
            <a:r>
              <a:rPr lang="en-US" sz="1100" b="1" dirty="0"/>
              <a:t>-Road safety</a:t>
            </a:r>
          </a:p>
          <a:p>
            <a:pPr algn="ctr"/>
            <a:r>
              <a:rPr lang="en-US" sz="1100" b="1" dirty="0"/>
              <a:t>-First Aid </a:t>
            </a:r>
          </a:p>
          <a:p>
            <a:pPr algn="ctr"/>
            <a:r>
              <a:rPr lang="en-US" sz="1100" b="1" dirty="0"/>
              <a:t>-Online Safety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BA3C0C8-348D-45EB-9D39-65742723313B}"/>
              </a:ext>
            </a:extLst>
          </p:cNvPr>
          <p:cNvSpPr txBox="1"/>
          <p:nvPr/>
        </p:nvSpPr>
        <p:spPr>
          <a:xfrm>
            <a:off x="5434893" y="5023086"/>
            <a:ext cx="1388281" cy="261610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13. Careers 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A1D9F8C8-354D-4EC1-9824-BE0E819794C1}"/>
              </a:ext>
            </a:extLst>
          </p:cNvPr>
          <p:cNvSpPr/>
          <p:nvPr/>
        </p:nvSpPr>
        <p:spPr>
          <a:xfrm>
            <a:off x="3983718" y="3260326"/>
            <a:ext cx="1356918" cy="11772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15. Mental health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-Mental and emotional wellbeing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-Resilience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-Dealing with loss 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FDAD7301-59A9-474A-B959-3E85D3BE595D}"/>
              </a:ext>
            </a:extLst>
          </p:cNvPr>
          <p:cNvSpPr txBox="1"/>
          <p:nvPr/>
        </p:nvSpPr>
        <p:spPr>
          <a:xfrm>
            <a:off x="1672129" y="3442116"/>
            <a:ext cx="1445716" cy="14465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17.  Sex and Relationships</a:t>
            </a:r>
          </a:p>
          <a:p>
            <a:pPr algn="ctr"/>
            <a:r>
              <a:rPr lang="en-US" sz="1100" b="1" dirty="0"/>
              <a:t>-Marriage</a:t>
            </a:r>
          </a:p>
          <a:p>
            <a:pPr algn="ctr"/>
            <a:r>
              <a:rPr lang="en-US" sz="1100" b="1" dirty="0"/>
              <a:t>-Forming positive relationships</a:t>
            </a:r>
          </a:p>
          <a:p>
            <a:pPr algn="ctr"/>
            <a:r>
              <a:rPr lang="en-US" sz="1100" b="1" dirty="0"/>
              <a:t>-How do I know if I’m ready for sex</a:t>
            </a:r>
          </a:p>
          <a:p>
            <a:pPr algn="ctr"/>
            <a:r>
              <a:rPr lang="en-US" sz="1100" b="1" dirty="0"/>
              <a:t> 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EA605E20-D029-4EB4-B788-026A9E1279EA}"/>
              </a:ext>
            </a:extLst>
          </p:cNvPr>
          <p:cNvSpPr/>
          <p:nvPr/>
        </p:nvSpPr>
        <p:spPr>
          <a:xfrm>
            <a:off x="436674" y="2197159"/>
            <a:ext cx="924886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 9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598F7A-0A05-4978-89C9-45DBE12B82B4}"/>
              </a:ext>
            </a:extLst>
          </p:cNvPr>
          <p:cNvSpPr txBox="1"/>
          <p:nvPr/>
        </p:nvSpPr>
        <p:spPr>
          <a:xfrm>
            <a:off x="2697977" y="693447"/>
            <a:ext cx="1696128" cy="110799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ea typeface="Dotum" panose="020B0600000101010101" pitchFamily="34" charset="-127"/>
              </a:rPr>
              <a:t>26. Wellbeing</a:t>
            </a:r>
          </a:p>
          <a:p>
            <a:pPr algn="ctr"/>
            <a:r>
              <a:rPr lang="en-US" sz="1100" b="1" dirty="0">
                <a:ea typeface="Dotum" panose="020B0600000101010101" pitchFamily="34" charset="-127"/>
              </a:rPr>
              <a:t>-Social media</a:t>
            </a:r>
          </a:p>
          <a:p>
            <a:pPr algn="ctr"/>
            <a:r>
              <a:rPr lang="en-US" sz="1100" b="1" dirty="0">
                <a:ea typeface="Dotum" panose="020B0600000101010101" pitchFamily="34" charset="-127"/>
              </a:rPr>
              <a:t>-Mental health</a:t>
            </a:r>
          </a:p>
          <a:p>
            <a:pPr algn="ctr"/>
            <a:r>
              <a:rPr lang="en-US" sz="1100" b="1" dirty="0">
                <a:ea typeface="Dotum" panose="020B0600000101010101" pitchFamily="34" charset="-127"/>
              </a:rPr>
              <a:t>-Eating disorders</a:t>
            </a:r>
          </a:p>
          <a:p>
            <a:pPr algn="ctr"/>
            <a:r>
              <a:rPr lang="en-US" sz="1100" b="1" dirty="0">
                <a:ea typeface="Dotum" panose="020B0600000101010101" pitchFamily="34" charset="-127"/>
              </a:rPr>
              <a:t>-Resilience</a:t>
            </a:r>
          </a:p>
          <a:p>
            <a:pPr algn="ctr"/>
            <a:r>
              <a:rPr lang="en-US" sz="1100" b="1" dirty="0">
                <a:ea typeface="Dotum" panose="020B0600000101010101" pitchFamily="34" charset="-127"/>
              </a:rPr>
              <a:t>-Positivity and happiness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6228A80-FA5F-482E-B4A5-0185BFAB5D6A}"/>
              </a:ext>
            </a:extLst>
          </p:cNvPr>
          <p:cNvSpPr/>
          <p:nvPr/>
        </p:nvSpPr>
        <p:spPr>
          <a:xfrm>
            <a:off x="870536" y="554702"/>
            <a:ext cx="1725179" cy="9402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>
              <a:solidFill>
                <a:schemeClr val="tx1"/>
              </a:solidFill>
              <a:ea typeface="Dotum" panose="020B0600000101010101" pitchFamily="34" charset="-127"/>
            </a:endParaRPr>
          </a:p>
          <a:p>
            <a:pPr algn="ctr"/>
            <a:r>
              <a:rPr lang="en-US" sz="1100" b="1">
                <a:solidFill>
                  <a:schemeClr val="tx1"/>
                </a:solidFill>
                <a:ea typeface="Dotum" panose="020B0600000101010101" pitchFamily="34" charset="-127"/>
              </a:rPr>
              <a:t>27. </a:t>
            </a:r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Relationships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-Stress &amp; family relationships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-Family breakdowns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-Resilience</a:t>
            </a:r>
          </a:p>
          <a:p>
            <a:pPr algn="ctr"/>
            <a:endParaRPr lang="en-US" sz="1100" b="1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372D284-C920-4179-9E6D-8E27C8C4D97E}"/>
              </a:ext>
            </a:extLst>
          </p:cNvPr>
          <p:cNvSpPr/>
          <p:nvPr/>
        </p:nvSpPr>
        <p:spPr>
          <a:xfrm>
            <a:off x="5348866" y="1099794"/>
            <a:ext cx="1431422" cy="893391"/>
          </a:xfrm>
          <a:prstGeom prst="rect">
            <a:avLst/>
          </a:prstGeom>
          <a:solidFill>
            <a:srgbClr val="EC4ECE"/>
          </a:solidFill>
          <a:ln>
            <a:solidFill>
              <a:srgbClr val="FF99FF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24. Alcohol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-Alcohol use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-Addiction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-Drugs and the community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DB97C66-6C0A-4D02-83D0-E02923C43949}"/>
              </a:ext>
            </a:extLst>
          </p:cNvPr>
          <p:cNvSpPr/>
          <p:nvPr/>
        </p:nvSpPr>
        <p:spPr>
          <a:xfrm>
            <a:off x="2597377" y="2244228"/>
            <a:ext cx="1638154" cy="9121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C99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22. Relationships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-Intimate relationships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-Consent and Bad relationships</a:t>
            </a:r>
          </a:p>
          <a:p>
            <a:pPr algn="ctr"/>
            <a:r>
              <a:rPr lang="en-US" sz="1100" b="1" dirty="0">
                <a:solidFill>
                  <a:schemeClr val="tx1"/>
                </a:solidFill>
                <a:ea typeface="Dotum" panose="020B0600000101010101" pitchFamily="34" charset="-127"/>
              </a:rPr>
              <a:t>-Misogyny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129B760-413D-48DF-9E7A-857AD7991F4F}"/>
              </a:ext>
            </a:extLst>
          </p:cNvPr>
          <p:cNvSpPr/>
          <p:nvPr/>
        </p:nvSpPr>
        <p:spPr>
          <a:xfrm>
            <a:off x="4384301" y="2099770"/>
            <a:ext cx="1596893" cy="104035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ea typeface="Dotum" panose="020B0600000101010101" pitchFamily="34" charset="-127"/>
              </a:rPr>
              <a:t>23. Relationships and sex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  <a:ea typeface="Dotum" panose="020B0600000101010101" pitchFamily="34" charset="-127"/>
              </a:rPr>
              <a:t>-Sex and the media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  <a:ea typeface="Dotum" panose="020B0600000101010101" pitchFamily="34" charset="-127"/>
              </a:rPr>
              <a:t>-FGM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  <a:ea typeface="Dotum" panose="020B0600000101010101" pitchFamily="34" charset="-127"/>
              </a:rPr>
              <a:t>-Online relationships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  <a:ea typeface="Dotum" panose="020B0600000101010101" pitchFamily="34" charset="-127"/>
              </a:rPr>
              <a:t>-Contraception and STIs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  <a:ea typeface="Dotum" panose="020B0600000101010101" pitchFamily="34" charset="-127"/>
              </a:rPr>
              <a:t>-Abortion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  <a:ea typeface="Dotum" panose="020B0600000101010101" pitchFamily="34" charset="-127"/>
              </a:rPr>
              <a:t>-Teen Parents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D01FCAA-22CB-479D-897D-A2A08DDFE85D}"/>
              </a:ext>
            </a:extLst>
          </p:cNvPr>
          <p:cNvSpPr/>
          <p:nvPr/>
        </p:nvSpPr>
        <p:spPr>
          <a:xfrm>
            <a:off x="108193" y="607681"/>
            <a:ext cx="924886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Ready for ks4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3FB44F6-46E3-462D-BFF9-9D2634B10A52}"/>
              </a:ext>
            </a:extLst>
          </p:cNvPr>
          <p:cNvSpPr txBox="1"/>
          <p:nvPr/>
        </p:nvSpPr>
        <p:spPr>
          <a:xfrm>
            <a:off x="179294" y="3260326"/>
            <a:ext cx="1270738" cy="60016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19. Keeping safe</a:t>
            </a:r>
          </a:p>
          <a:p>
            <a:pPr algn="ctr"/>
            <a:r>
              <a:rPr lang="en-US" sz="1100" b="1" dirty="0"/>
              <a:t>-County lines </a:t>
            </a:r>
          </a:p>
          <a:p>
            <a:pPr algn="ctr"/>
            <a:r>
              <a:rPr lang="en-US" sz="1100" b="1" dirty="0"/>
              <a:t>-Gang crime  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135E736-1498-4846-9523-4D5B6ED546D4}"/>
              </a:ext>
            </a:extLst>
          </p:cNvPr>
          <p:cNvSpPr txBox="1"/>
          <p:nvPr/>
        </p:nvSpPr>
        <p:spPr>
          <a:xfrm>
            <a:off x="1441408" y="5751112"/>
            <a:ext cx="1445716" cy="43088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9. Healthy lifestyle</a:t>
            </a:r>
          </a:p>
          <a:p>
            <a:pPr algn="ctr"/>
            <a:r>
              <a:rPr lang="en-US" sz="1100" b="1" dirty="0"/>
              <a:t>-Hygiene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48707A4-1ECC-4FD7-9D9B-67A4A657A748}"/>
              </a:ext>
            </a:extLst>
          </p:cNvPr>
          <p:cNvSpPr txBox="1"/>
          <p:nvPr/>
        </p:nvSpPr>
        <p:spPr>
          <a:xfrm>
            <a:off x="3247584" y="4552010"/>
            <a:ext cx="1225110" cy="261610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16. Citizenship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8DAD576-13B9-4B92-BD41-CEA971EDCF8B}"/>
              </a:ext>
            </a:extLst>
          </p:cNvPr>
          <p:cNvSpPr txBox="1"/>
          <p:nvPr/>
        </p:nvSpPr>
        <p:spPr>
          <a:xfrm>
            <a:off x="360930" y="4019179"/>
            <a:ext cx="1225110" cy="261610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18. Citizenship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F59E3-0202-453E-881E-9F8A72A8C166}"/>
              </a:ext>
            </a:extLst>
          </p:cNvPr>
          <p:cNvSpPr txBox="1"/>
          <p:nvPr/>
        </p:nvSpPr>
        <p:spPr>
          <a:xfrm>
            <a:off x="1270709" y="2947644"/>
            <a:ext cx="1005226" cy="261610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20. Careers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B183B79-4A4B-44C0-8DFF-3372BFAC3C83}"/>
              </a:ext>
            </a:extLst>
          </p:cNvPr>
          <p:cNvSpPr txBox="1"/>
          <p:nvPr/>
        </p:nvSpPr>
        <p:spPr>
          <a:xfrm>
            <a:off x="1547650" y="2232907"/>
            <a:ext cx="996505" cy="430887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21. Citizenship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744B02E-C3BC-46E0-9F59-C85FBF1DBECE}"/>
              </a:ext>
            </a:extLst>
          </p:cNvPr>
          <p:cNvSpPr txBox="1"/>
          <p:nvPr/>
        </p:nvSpPr>
        <p:spPr>
          <a:xfrm>
            <a:off x="4520262" y="440860"/>
            <a:ext cx="1270738" cy="60016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25. Keeping safe </a:t>
            </a:r>
          </a:p>
          <a:p>
            <a:pPr algn="ctr"/>
            <a:r>
              <a:rPr lang="en-US" sz="1100" b="1" dirty="0"/>
              <a:t>-Gambling</a:t>
            </a:r>
          </a:p>
          <a:p>
            <a:pPr algn="ctr"/>
            <a:r>
              <a:rPr lang="en-US" sz="1100" b="1" dirty="0"/>
              <a:t>-Knife crime 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59967A-130E-D4D3-CAD2-4899B7AE8E97}"/>
              </a:ext>
            </a:extLst>
          </p:cNvPr>
          <p:cNvSpPr txBox="1"/>
          <p:nvPr/>
        </p:nvSpPr>
        <p:spPr>
          <a:xfrm>
            <a:off x="4991385" y="7269622"/>
            <a:ext cx="1239119" cy="4308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ctr">
              <a:buAutoNum type="arabicPeriod"/>
            </a:pPr>
            <a:r>
              <a:rPr lang="en-US" sz="1100" b="1" dirty="0"/>
              <a:t>Relationships</a:t>
            </a:r>
          </a:p>
          <a:p>
            <a:pPr algn="ctr"/>
            <a:r>
              <a:rPr lang="en-US" sz="1100" b="1" dirty="0"/>
              <a:t>-Respect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1A71AD-5F3A-B979-921C-DAC9537E6410}"/>
              </a:ext>
            </a:extLst>
          </p:cNvPr>
          <p:cNvSpPr txBox="1"/>
          <p:nvPr/>
        </p:nvSpPr>
        <p:spPr>
          <a:xfrm>
            <a:off x="4073768" y="6209371"/>
            <a:ext cx="1445716" cy="2616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11. Healthy lifestyle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F29867-01A0-A419-F1AC-8A35270112D7}"/>
              </a:ext>
            </a:extLst>
          </p:cNvPr>
          <p:cNvSpPr txBox="1"/>
          <p:nvPr/>
        </p:nvSpPr>
        <p:spPr>
          <a:xfrm>
            <a:off x="5388143" y="3561729"/>
            <a:ext cx="1426947" cy="1277273"/>
          </a:xfrm>
          <a:prstGeom prst="rect">
            <a:avLst/>
          </a:prstGeom>
          <a:solidFill>
            <a:srgbClr val="FFE11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14. Mental health and wellbeing</a:t>
            </a:r>
          </a:p>
          <a:p>
            <a:pPr algn="ctr"/>
            <a:r>
              <a:rPr lang="en-US" sz="1100" b="1" dirty="0"/>
              <a:t> -Emotional Wellbeing</a:t>
            </a:r>
          </a:p>
          <a:p>
            <a:pPr algn="ctr"/>
            <a:r>
              <a:rPr lang="en-US" sz="1100" b="1" dirty="0"/>
              <a:t>-Anxiety</a:t>
            </a:r>
          </a:p>
          <a:p>
            <a:pPr algn="ctr"/>
            <a:r>
              <a:rPr lang="en-US" sz="1100" b="1" dirty="0"/>
              <a:t>-Resilience</a:t>
            </a:r>
          </a:p>
          <a:p>
            <a:pPr algn="ctr"/>
            <a:r>
              <a:rPr lang="en-US" sz="1100" b="1" dirty="0"/>
              <a:t>-Dealing with Loss</a:t>
            </a:r>
          </a:p>
        </p:txBody>
      </p:sp>
    </p:spTree>
    <p:extLst>
      <p:ext uri="{BB962C8B-B14F-4D97-AF65-F5344CB8AC3E}">
        <p14:creationId xmlns:p14="http://schemas.microsoft.com/office/powerpoint/2010/main" val="1523528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9EF615-9484-49CE-AEBA-CAA5F89BCE8F}"/>
</file>

<file path=customXml/itemProps2.xml><?xml version="1.0" encoding="utf-8"?>
<ds:datastoreItem xmlns:ds="http://schemas.openxmlformats.org/officeDocument/2006/customXml" ds:itemID="{4AD36381-1754-4D36-AAFC-49ECBD6ABAE4}">
  <ds:schemaRefs>
    <ds:schemaRef ds:uri="http://schemas.microsoft.com/office/2006/metadata/properties"/>
    <ds:schemaRef ds:uri="http://schemas.microsoft.com/office/infopath/2007/PartnerControls"/>
    <ds:schemaRef ds:uri="800ab0a6-96ef-4e8d-b013-5488553ed25c"/>
    <ds:schemaRef ds:uri="29e6b29c-451b-4e22-b35f-f0919fb73e28"/>
  </ds:schemaRefs>
</ds:datastoreItem>
</file>

<file path=customXml/itemProps3.xml><?xml version="1.0" encoding="utf-8"?>
<ds:datastoreItem xmlns:ds="http://schemas.openxmlformats.org/officeDocument/2006/customXml" ds:itemID="{586F9776-E299-46C8-8EB9-C26F7FF675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1054</TotalTime>
  <Words>296</Words>
  <Application>Microsoft Office PowerPoint</Application>
  <PresentationFormat>On-screen Show (4:3)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Dotum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Hill</dc:creator>
  <cp:lastModifiedBy>Rebecca Eiffe-Harvey</cp:lastModifiedBy>
  <cp:revision>65</cp:revision>
  <cp:lastPrinted>2020-03-09T11:54:32Z</cp:lastPrinted>
  <dcterms:created xsi:type="dcterms:W3CDTF">2020-02-08T19:02:46Z</dcterms:created>
  <dcterms:modified xsi:type="dcterms:W3CDTF">2024-07-04T08:24:16Z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0x010100DE77206EF9674A49A39E9FBC58246B63</vt:lpwstr>
  </property>
</Properties>
</file>