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4"/>
  </p:sldMasterIdLst>
  <p:notesMasterIdLst>
    <p:notesMasterId r:id="rId6"/>
  </p:notesMasterIdLst>
  <p:sldIdLst>
    <p:sldId id="258" r:id="rId5"/>
  </p:sldIdLst>
  <p:sldSz cx="9720263" cy="17640300"/>
  <p:notesSz cx="9926638" cy="14355763"/>
  <p:defaultTextStyle>
    <a:defPPr>
      <a:defRPr lang="en-US"/>
    </a:defPPr>
    <a:lvl1pPr algn="l" defTabSz="1093788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546100" indent="-88900" algn="l" defTabSz="1093788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1093788" indent="-179388" algn="l" defTabSz="1093788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641475" indent="-269875" algn="l" defTabSz="1093788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2187575" indent="-358775" algn="l" defTabSz="1093788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1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1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1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1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5556">
          <p15:clr>
            <a:srgbClr val="A4A3A4"/>
          </p15:clr>
        </p15:guide>
        <p15:guide id="2" pos="306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CC"/>
    <a:srgbClr val="003399"/>
    <a:srgbClr val="00FFCC"/>
    <a:srgbClr val="00B800"/>
    <a:srgbClr val="2CB22C"/>
    <a:srgbClr val="00CC00"/>
    <a:srgbClr val="00FF00"/>
    <a:srgbClr val="00B050"/>
    <a:srgbClr val="144856"/>
    <a:srgbClr val="175A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88" autoAdjust="0"/>
    <p:restoredTop sz="43141" autoAdjust="0"/>
  </p:normalViewPr>
  <p:slideViewPr>
    <p:cSldViewPr snapToGrid="0">
      <p:cViewPr>
        <p:scale>
          <a:sx n="80" d="100"/>
          <a:sy n="80" d="100"/>
        </p:scale>
        <p:origin x="2412" y="-2130"/>
      </p:cViewPr>
      <p:guideLst>
        <p:guide orient="horz" pos="5556"/>
        <p:guide pos="306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EA99659-4E17-465F-8933-89200B0C1B4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625" cy="718592"/>
          </a:xfrm>
          <a:prstGeom prst="rect">
            <a:avLst/>
          </a:prstGeom>
        </p:spPr>
        <p:txBody>
          <a:bodyPr vert="horz" lIns="132730" tIns="66363" rIns="132730" bIns="66363" rtlCol="0"/>
          <a:lstStyle>
            <a:lvl1pPr algn="l" defTabSz="1588692" eaLnBrk="1" fontAlgn="auto" hangingPunct="1">
              <a:spcBef>
                <a:spcPts val="0"/>
              </a:spcBef>
              <a:spcAft>
                <a:spcPts val="0"/>
              </a:spcAft>
              <a:defRPr sz="17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84FFEDC-5AF0-4F14-8268-1C21BE2452C8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621697" y="0"/>
            <a:ext cx="4302625" cy="718592"/>
          </a:xfrm>
          <a:prstGeom prst="rect">
            <a:avLst/>
          </a:prstGeom>
        </p:spPr>
        <p:txBody>
          <a:bodyPr vert="horz" lIns="132730" tIns="66363" rIns="132730" bIns="66363" rtlCol="0"/>
          <a:lstStyle>
            <a:lvl1pPr algn="r" defTabSz="1588692" eaLnBrk="1" fontAlgn="auto" hangingPunct="1">
              <a:spcBef>
                <a:spcPts val="0"/>
              </a:spcBef>
              <a:spcAft>
                <a:spcPts val="0"/>
              </a:spcAft>
              <a:defRPr sz="1700">
                <a:latin typeface="+mn-lt"/>
                <a:cs typeface="+mn-cs"/>
              </a:defRPr>
            </a:lvl1pPr>
          </a:lstStyle>
          <a:p>
            <a:pPr>
              <a:defRPr/>
            </a:pPr>
            <a:fld id="{63855C41-E1C6-4051-BD88-0BD13E02BC06}" type="datetimeFigureOut">
              <a:rPr lang="en-US"/>
              <a:pPr>
                <a:defRPr/>
              </a:pPr>
              <a:t>7/4/2024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7116F96D-353E-4F45-97ED-A5818D7630F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629025" y="1795463"/>
            <a:ext cx="2668588" cy="48434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2730" tIns="66363" rIns="132730" bIns="66363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B22946EE-4454-42CB-AEB8-E5C749B608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92202" y="6908127"/>
            <a:ext cx="7942238" cy="5652309"/>
          </a:xfrm>
          <a:prstGeom prst="rect">
            <a:avLst/>
          </a:prstGeom>
        </p:spPr>
        <p:txBody>
          <a:bodyPr vert="horz" lIns="132730" tIns="66363" rIns="132730" bIns="66363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CF664A-89B6-45D7-8A06-A9038DF2187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13637171"/>
            <a:ext cx="4302625" cy="718592"/>
          </a:xfrm>
          <a:prstGeom prst="rect">
            <a:avLst/>
          </a:prstGeom>
        </p:spPr>
        <p:txBody>
          <a:bodyPr vert="horz" lIns="132730" tIns="66363" rIns="132730" bIns="66363" rtlCol="0" anchor="b"/>
          <a:lstStyle>
            <a:lvl1pPr algn="l" defTabSz="1588692" eaLnBrk="1" fontAlgn="auto" hangingPunct="1">
              <a:spcBef>
                <a:spcPts val="0"/>
              </a:spcBef>
              <a:spcAft>
                <a:spcPts val="0"/>
              </a:spcAft>
              <a:defRPr sz="17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41C1D9-DB61-4EE4-BC03-E0B170F822B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621697" y="13637171"/>
            <a:ext cx="4302625" cy="718592"/>
          </a:xfrm>
          <a:prstGeom prst="rect">
            <a:avLst/>
          </a:prstGeom>
        </p:spPr>
        <p:txBody>
          <a:bodyPr vert="horz" wrap="square" lIns="132730" tIns="66363" rIns="132730" bIns="66363" numCol="1" anchor="b" anchorCtr="0" compatLnSpc="1">
            <a:prstTxWarp prst="textNoShape">
              <a:avLst/>
            </a:prstTxWarp>
          </a:bodyPr>
          <a:lstStyle>
            <a:lvl1pPr algn="r">
              <a:defRPr sz="1700"/>
            </a:lvl1pPr>
          </a:lstStyle>
          <a:p>
            <a:fld id="{084ECC27-036F-499F-BA36-EF2715A713C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302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65138" algn="l" defTabSz="9302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30275" algn="l" defTabSz="9302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95413" algn="l" defTabSz="9302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60550" algn="l" defTabSz="9302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26691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6pPr>
    <a:lvl7pPr marL="2792029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7pPr>
    <a:lvl8pPr marL="3257367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8pPr>
    <a:lvl9pPr marL="3722705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1E93D99D-A0EC-4C1B-8B21-8D52B503E17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426F3D1-3201-45BF-99F5-A25D442007A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135092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72677C02-E089-4C94-8ACE-EDAEF002116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078434" indent="-414782" eaLnBrk="0" hangingPunct="0"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659128" indent="-331826" eaLnBrk="0" hangingPunct="0"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2322779" indent="-331826" eaLnBrk="0" hangingPunct="0"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986432" indent="-331826" eaLnBrk="0" hangingPunct="0"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3650082" indent="-331826" defTabSz="1587693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4313736" indent="-331826" defTabSz="1587693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4977386" indent="-331826" defTabSz="1587693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5641038" indent="-331826" defTabSz="1587693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fld id="{62655CE4-D43B-4E05-A78D-641C02EA10D4}" type="slidenum">
              <a:rPr lang="en-US" altLang="en-US" sz="1700"/>
              <a:pPr eaLnBrk="1" hangingPunct="1"/>
              <a:t>1</a:t>
            </a:fld>
            <a:endParaRPr lang="en-US" altLang="en-US" sz="1700"/>
          </a:p>
        </p:txBody>
      </p:sp>
    </p:spTree>
    <p:extLst>
      <p:ext uri="{BB962C8B-B14F-4D97-AF65-F5344CB8AC3E}">
        <p14:creationId xmlns:p14="http://schemas.microsoft.com/office/powerpoint/2010/main" val="23028936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9020" y="2886967"/>
            <a:ext cx="8262224" cy="6141438"/>
          </a:xfrm>
        </p:spPr>
        <p:txBody>
          <a:bodyPr anchor="b"/>
          <a:lstStyle>
            <a:lvl1pPr algn="ctr">
              <a:defRPr sz="637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5033" y="9265242"/>
            <a:ext cx="7290197" cy="4258988"/>
          </a:xfrm>
        </p:spPr>
        <p:txBody>
          <a:bodyPr/>
          <a:lstStyle>
            <a:lvl1pPr marL="0" indent="0" algn="ctr">
              <a:buNone/>
              <a:defRPr sz="2551"/>
            </a:lvl1pPr>
            <a:lvl2pPr marL="486004" indent="0" algn="ctr">
              <a:buNone/>
              <a:defRPr sz="2126"/>
            </a:lvl2pPr>
            <a:lvl3pPr marL="972007" indent="0" algn="ctr">
              <a:buNone/>
              <a:defRPr sz="1913"/>
            </a:lvl3pPr>
            <a:lvl4pPr marL="1458011" indent="0" algn="ctr">
              <a:buNone/>
              <a:defRPr sz="1701"/>
            </a:lvl4pPr>
            <a:lvl5pPr marL="1944014" indent="0" algn="ctr">
              <a:buNone/>
              <a:defRPr sz="1701"/>
            </a:lvl5pPr>
            <a:lvl6pPr marL="2430018" indent="0" algn="ctr">
              <a:buNone/>
              <a:defRPr sz="1701"/>
            </a:lvl6pPr>
            <a:lvl7pPr marL="2916022" indent="0" algn="ctr">
              <a:buNone/>
              <a:defRPr sz="1701"/>
            </a:lvl7pPr>
            <a:lvl8pPr marL="3402025" indent="0" algn="ctr">
              <a:buNone/>
              <a:defRPr sz="1701"/>
            </a:lvl8pPr>
            <a:lvl9pPr marL="3888029" indent="0" algn="ctr">
              <a:buNone/>
              <a:defRPr sz="1701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9BDEC8-7776-4BD9-94FC-952A9687B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E50689-8348-40AB-8024-6D9833C0C22C}" type="datetimeFigureOut">
              <a:rPr lang="en-GB"/>
              <a:pPr>
                <a:defRPr/>
              </a:pPr>
              <a:t>04/07/2024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0B1E88-D5CC-4C32-A1A0-11BF66F5CB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B0A929-0B91-4F0B-93B1-AF18FF4AD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B29528-573D-4C56-AFC1-E5E71C3FED9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5651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76C342-CAD2-4D7A-A35C-379FD02AD3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35C01C-8375-44C4-8CDF-B1B8C491AAF6}" type="datetimeFigureOut">
              <a:rPr lang="en-GB"/>
              <a:pPr>
                <a:defRPr/>
              </a:pPr>
              <a:t>04/07/2024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A5E7B2-8BBD-45ED-BA29-6429DF467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B003EF-B869-4299-AEA3-00BF5E053A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5D1EED-DD41-405A-852C-5702EEB1129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1017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6064" y="939183"/>
            <a:ext cx="2095932" cy="1494933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8269" y="939183"/>
            <a:ext cx="6166292" cy="1494933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C96A75-51BA-4866-A8A1-DB78831D5D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EB95B5-0612-4491-9750-89C6F3581635}" type="datetimeFigureOut">
              <a:rPr lang="en-GB"/>
              <a:pPr>
                <a:defRPr/>
              </a:pPr>
              <a:t>04/07/2024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B66131-AFCD-45B4-BD58-FB54D4CCE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9FD20B-8F9F-4AF9-A664-327110FA3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25C011-E1B4-42C2-9C68-AD9612F2548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23192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C9A373-E54A-4E2B-BBE9-68228FAC5D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AD7B6E-343C-47A1-80D8-FE317BA230F8}" type="datetimeFigureOut">
              <a:rPr lang="en-GB"/>
              <a:pPr>
                <a:defRPr/>
              </a:pPr>
              <a:t>04/07/2024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C5E084-10AE-4A2D-8C9E-9C023625DA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1B736E-406E-4282-9296-31D22F434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89B552-3DD3-4175-A226-F7405B1C7CD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50306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3206" y="4397830"/>
            <a:ext cx="8383727" cy="7337874"/>
          </a:xfrm>
        </p:spPr>
        <p:txBody>
          <a:bodyPr anchor="b"/>
          <a:lstStyle>
            <a:lvl1pPr>
              <a:defRPr sz="637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3206" y="11805123"/>
            <a:ext cx="8383727" cy="3858814"/>
          </a:xfrm>
        </p:spPr>
        <p:txBody>
          <a:bodyPr/>
          <a:lstStyle>
            <a:lvl1pPr marL="0" indent="0">
              <a:buNone/>
              <a:defRPr sz="2551">
                <a:solidFill>
                  <a:schemeClr val="tx1"/>
                </a:solidFill>
              </a:defRPr>
            </a:lvl1pPr>
            <a:lvl2pPr marL="486004" indent="0">
              <a:buNone/>
              <a:defRPr sz="2126">
                <a:solidFill>
                  <a:schemeClr val="tx1">
                    <a:tint val="75000"/>
                  </a:schemeClr>
                </a:solidFill>
              </a:defRPr>
            </a:lvl2pPr>
            <a:lvl3pPr marL="972007" indent="0">
              <a:buNone/>
              <a:defRPr sz="1913">
                <a:solidFill>
                  <a:schemeClr val="tx1">
                    <a:tint val="75000"/>
                  </a:schemeClr>
                </a:solidFill>
              </a:defRPr>
            </a:lvl3pPr>
            <a:lvl4pPr marL="1458011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4pPr>
            <a:lvl5pPr marL="1944014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5pPr>
            <a:lvl6pPr marL="2430018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6pPr>
            <a:lvl7pPr marL="2916022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7pPr>
            <a:lvl8pPr marL="3402025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8pPr>
            <a:lvl9pPr marL="3888029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BAD48E-1F98-4340-97CF-C3BBF1D21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096C7-2361-4768-96D2-1CC0F9B06F0C}" type="datetimeFigureOut">
              <a:rPr lang="en-GB"/>
              <a:pPr>
                <a:defRPr/>
              </a:pPr>
              <a:t>04/07/2024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61B373-0335-4F11-B999-391126ADB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3F6FA1-3E07-4238-98ED-5E0F2569B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4B0B12-399A-4526-99A2-AA97F19F279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14953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8268" y="4695913"/>
            <a:ext cx="4131112" cy="1119260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20883" y="4695913"/>
            <a:ext cx="4131112" cy="1119260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B0FCEF5-B9C1-4CD4-BEA5-1B46D48DB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34DCD8-734C-4B9F-BC3E-66A9CEBC4803}" type="datetimeFigureOut">
              <a:rPr lang="en-GB"/>
              <a:pPr>
                <a:defRPr/>
              </a:pPr>
              <a:t>04/07/2024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4B310ED-EB2C-45B0-86BE-4E695BB640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3F5C82A-B40E-43CB-9074-66934B47A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156C08-9EF3-48D2-A5F8-5DFCCB8EC3C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58828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939186"/>
            <a:ext cx="8383727" cy="340964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9535" y="4324325"/>
            <a:ext cx="4112126" cy="2119285"/>
          </a:xfrm>
        </p:spPr>
        <p:txBody>
          <a:bodyPr anchor="b"/>
          <a:lstStyle>
            <a:lvl1pPr marL="0" indent="0">
              <a:buNone/>
              <a:defRPr sz="2551" b="1"/>
            </a:lvl1pPr>
            <a:lvl2pPr marL="486004" indent="0">
              <a:buNone/>
              <a:defRPr sz="2126" b="1"/>
            </a:lvl2pPr>
            <a:lvl3pPr marL="972007" indent="0">
              <a:buNone/>
              <a:defRPr sz="1913" b="1"/>
            </a:lvl3pPr>
            <a:lvl4pPr marL="1458011" indent="0">
              <a:buNone/>
              <a:defRPr sz="1701" b="1"/>
            </a:lvl4pPr>
            <a:lvl5pPr marL="1944014" indent="0">
              <a:buNone/>
              <a:defRPr sz="1701" b="1"/>
            </a:lvl5pPr>
            <a:lvl6pPr marL="2430018" indent="0">
              <a:buNone/>
              <a:defRPr sz="1701" b="1"/>
            </a:lvl6pPr>
            <a:lvl7pPr marL="2916022" indent="0">
              <a:buNone/>
              <a:defRPr sz="1701" b="1"/>
            </a:lvl7pPr>
            <a:lvl8pPr marL="3402025" indent="0">
              <a:buNone/>
              <a:defRPr sz="1701" b="1"/>
            </a:lvl8pPr>
            <a:lvl9pPr marL="3888029" indent="0">
              <a:buNone/>
              <a:defRPr sz="1701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9535" y="6443610"/>
            <a:ext cx="4112126" cy="94775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20884" y="4324325"/>
            <a:ext cx="4132378" cy="2119285"/>
          </a:xfrm>
        </p:spPr>
        <p:txBody>
          <a:bodyPr anchor="b"/>
          <a:lstStyle>
            <a:lvl1pPr marL="0" indent="0">
              <a:buNone/>
              <a:defRPr sz="2551" b="1"/>
            </a:lvl1pPr>
            <a:lvl2pPr marL="486004" indent="0">
              <a:buNone/>
              <a:defRPr sz="2126" b="1"/>
            </a:lvl2pPr>
            <a:lvl3pPr marL="972007" indent="0">
              <a:buNone/>
              <a:defRPr sz="1913" b="1"/>
            </a:lvl3pPr>
            <a:lvl4pPr marL="1458011" indent="0">
              <a:buNone/>
              <a:defRPr sz="1701" b="1"/>
            </a:lvl4pPr>
            <a:lvl5pPr marL="1944014" indent="0">
              <a:buNone/>
              <a:defRPr sz="1701" b="1"/>
            </a:lvl5pPr>
            <a:lvl6pPr marL="2430018" indent="0">
              <a:buNone/>
              <a:defRPr sz="1701" b="1"/>
            </a:lvl6pPr>
            <a:lvl7pPr marL="2916022" indent="0">
              <a:buNone/>
              <a:defRPr sz="1701" b="1"/>
            </a:lvl7pPr>
            <a:lvl8pPr marL="3402025" indent="0">
              <a:buNone/>
              <a:defRPr sz="1701" b="1"/>
            </a:lvl8pPr>
            <a:lvl9pPr marL="3888029" indent="0">
              <a:buNone/>
              <a:defRPr sz="1701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20884" y="6443610"/>
            <a:ext cx="4132378" cy="94775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C0E4CD68-3FA3-4DE9-831B-BC425F105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025CBE-F1C3-431A-983D-6ED9606BBFDB}" type="datetimeFigureOut">
              <a:rPr lang="en-GB"/>
              <a:pPr>
                <a:defRPr/>
              </a:pPr>
              <a:t>04/07/2024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D426C49-FBB6-4760-97FE-F3E234616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AC3DE7F-73B4-4DF4-AC2F-62D90A97B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54FB95-2C14-43DB-AC8F-019C2035BCA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31655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57BCC6B9-DEA6-48FA-B2D5-8B74320C20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FCC32E-F221-4D1D-8B93-633D8E540C0E}" type="datetimeFigureOut">
              <a:rPr lang="en-GB"/>
              <a:pPr>
                <a:defRPr/>
              </a:pPr>
              <a:t>04/07/2024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90C1290F-A21C-466B-AC47-B767226A1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F64B3345-3BE4-45FD-8B3F-5248CBF51E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64AAF8-D935-42DF-B3C3-CB2F709A5BF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29819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25262BC2-9F08-4DC7-800F-5A225A4AC0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A44F56-4C7B-4670-8495-1F995606A77A}" type="datetimeFigureOut">
              <a:rPr lang="en-GB"/>
              <a:pPr>
                <a:defRPr/>
              </a:pPr>
              <a:t>04/07/2024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7D49C6CC-B87F-449B-B9BE-2BE91A083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16EDD05-1055-4CA7-8A73-8E43E1799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A60A30-71CC-4FB0-87AB-E5C760C544E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15571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1176020"/>
            <a:ext cx="3135038" cy="4116070"/>
          </a:xfrm>
        </p:spPr>
        <p:txBody>
          <a:bodyPr anchor="b"/>
          <a:lstStyle>
            <a:lvl1pPr>
              <a:defRPr sz="340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32378" y="2539880"/>
            <a:ext cx="4920883" cy="12536047"/>
          </a:xfrm>
        </p:spPr>
        <p:txBody>
          <a:bodyPr/>
          <a:lstStyle>
            <a:lvl1pPr>
              <a:defRPr sz="3402"/>
            </a:lvl1pPr>
            <a:lvl2pPr>
              <a:defRPr sz="2976"/>
            </a:lvl2pPr>
            <a:lvl3pPr>
              <a:defRPr sz="2551"/>
            </a:lvl3pPr>
            <a:lvl4pPr>
              <a:defRPr sz="2126"/>
            </a:lvl4pPr>
            <a:lvl5pPr>
              <a:defRPr sz="2126"/>
            </a:lvl5pPr>
            <a:lvl6pPr>
              <a:defRPr sz="2126"/>
            </a:lvl6pPr>
            <a:lvl7pPr>
              <a:defRPr sz="2126"/>
            </a:lvl7pPr>
            <a:lvl8pPr>
              <a:defRPr sz="2126"/>
            </a:lvl8pPr>
            <a:lvl9pPr>
              <a:defRPr sz="2126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9534" y="5292090"/>
            <a:ext cx="3135038" cy="9804251"/>
          </a:xfrm>
        </p:spPr>
        <p:txBody>
          <a:bodyPr/>
          <a:lstStyle>
            <a:lvl1pPr marL="0" indent="0">
              <a:buNone/>
              <a:defRPr sz="1701"/>
            </a:lvl1pPr>
            <a:lvl2pPr marL="486004" indent="0">
              <a:buNone/>
              <a:defRPr sz="1488"/>
            </a:lvl2pPr>
            <a:lvl3pPr marL="972007" indent="0">
              <a:buNone/>
              <a:defRPr sz="1276"/>
            </a:lvl3pPr>
            <a:lvl4pPr marL="1458011" indent="0">
              <a:buNone/>
              <a:defRPr sz="1063"/>
            </a:lvl4pPr>
            <a:lvl5pPr marL="1944014" indent="0">
              <a:buNone/>
              <a:defRPr sz="1063"/>
            </a:lvl5pPr>
            <a:lvl6pPr marL="2430018" indent="0">
              <a:buNone/>
              <a:defRPr sz="1063"/>
            </a:lvl6pPr>
            <a:lvl7pPr marL="2916022" indent="0">
              <a:buNone/>
              <a:defRPr sz="1063"/>
            </a:lvl7pPr>
            <a:lvl8pPr marL="3402025" indent="0">
              <a:buNone/>
              <a:defRPr sz="1063"/>
            </a:lvl8pPr>
            <a:lvl9pPr marL="3888029" indent="0">
              <a:buNone/>
              <a:defRPr sz="106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E846B9D-C5A4-489A-AE28-A0E53F2A8E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E7E030-AFD9-4A32-8D27-F0B19D8E4F7B}" type="datetimeFigureOut">
              <a:rPr lang="en-GB"/>
              <a:pPr>
                <a:defRPr/>
              </a:pPr>
              <a:t>04/07/2024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B18BA78-3040-4D60-8FB4-E0872B3BA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D1936AC-0EA2-4682-9230-D1297CC82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82299A-1438-4288-B342-B53F9EBC0BF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14426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1176020"/>
            <a:ext cx="3135038" cy="4116070"/>
          </a:xfrm>
        </p:spPr>
        <p:txBody>
          <a:bodyPr anchor="b"/>
          <a:lstStyle>
            <a:lvl1pPr>
              <a:defRPr sz="340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32378" y="2539880"/>
            <a:ext cx="4920883" cy="12536047"/>
          </a:xfrm>
        </p:spPr>
        <p:txBody>
          <a:bodyPr rtlCol="0">
            <a:normAutofit/>
          </a:bodyPr>
          <a:lstStyle>
            <a:lvl1pPr marL="0" indent="0">
              <a:buNone/>
              <a:defRPr sz="3402"/>
            </a:lvl1pPr>
            <a:lvl2pPr marL="486004" indent="0">
              <a:buNone/>
              <a:defRPr sz="2976"/>
            </a:lvl2pPr>
            <a:lvl3pPr marL="972007" indent="0">
              <a:buNone/>
              <a:defRPr sz="2551"/>
            </a:lvl3pPr>
            <a:lvl4pPr marL="1458011" indent="0">
              <a:buNone/>
              <a:defRPr sz="2126"/>
            </a:lvl4pPr>
            <a:lvl5pPr marL="1944014" indent="0">
              <a:buNone/>
              <a:defRPr sz="2126"/>
            </a:lvl5pPr>
            <a:lvl6pPr marL="2430018" indent="0">
              <a:buNone/>
              <a:defRPr sz="2126"/>
            </a:lvl6pPr>
            <a:lvl7pPr marL="2916022" indent="0">
              <a:buNone/>
              <a:defRPr sz="2126"/>
            </a:lvl7pPr>
            <a:lvl8pPr marL="3402025" indent="0">
              <a:buNone/>
              <a:defRPr sz="2126"/>
            </a:lvl8pPr>
            <a:lvl9pPr marL="3888029" indent="0">
              <a:buNone/>
              <a:defRPr sz="2126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9534" y="5292090"/>
            <a:ext cx="3135038" cy="9804251"/>
          </a:xfrm>
        </p:spPr>
        <p:txBody>
          <a:bodyPr/>
          <a:lstStyle>
            <a:lvl1pPr marL="0" indent="0">
              <a:buNone/>
              <a:defRPr sz="1701"/>
            </a:lvl1pPr>
            <a:lvl2pPr marL="486004" indent="0">
              <a:buNone/>
              <a:defRPr sz="1488"/>
            </a:lvl2pPr>
            <a:lvl3pPr marL="972007" indent="0">
              <a:buNone/>
              <a:defRPr sz="1276"/>
            </a:lvl3pPr>
            <a:lvl4pPr marL="1458011" indent="0">
              <a:buNone/>
              <a:defRPr sz="1063"/>
            </a:lvl4pPr>
            <a:lvl5pPr marL="1944014" indent="0">
              <a:buNone/>
              <a:defRPr sz="1063"/>
            </a:lvl5pPr>
            <a:lvl6pPr marL="2430018" indent="0">
              <a:buNone/>
              <a:defRPr sz="1063"/>
            </a:lvl6pPr>
            <a:lvl7pPr marL="2916022" indent="0">
              <a:buNone/>
              <a:defRPr sz="1063"/>
            </a:lvl7pPr>
            <a:lvl8pPr marL="3402025" indent="0">
              <a:buNone/>
              <a:defRPr sz="1063"/>
            </a:lvl8pPr>
            <a:lvl9pPr marL="3888029" indent="0">
              <a:buNone/>
              <a:defRPr sz="106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7AA5B38-0A08-4497-A724-62A8B942BB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35A0DC-BCF3-4BFD-87F3-CE0A0154E512}" type="datetimeFigureOut">
              <a:rPr lang="en-GB"/>
              <a:pPr>
                <a:defRPr/>
              </a:pPr>
              <a:t>04/07/2024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F22E043-6002-43A2-A440-CE1A410E4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18021DE-8B69-4029-A140-5A3BEB170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2C4705-EBD0-48F1-81A4-13887CB2D34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31103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5CF5F577-0872-45BC-8086-63AA5945E5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68338" y="939800"/>
            <a:ext cx="8383587" cy="340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936EB07F-A7AA-4D4A-AE1F-804C9B7B4A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68338" y="4695825"/>
            <a:ext cx="8383587" cy="11193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FA878D-6A61-4877-9575-9D2FDF944B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68338" y="16349663"/>
            <a:ext cx="2187575" cy="939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defTabSz="1094475" eaLnBrk="1" fontAlgn="auto" hangingPunct="1">
              <a:spcBef>
                <a:spcPts val="0"/>
              </a:spcBef>
              <a:spcAft>
                <a:spcPts val="0"/>
              </a:spcAft>
              <a:defRPr sz="1276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170160F-E00A-4D18-9541-12A69FACA95E}" type="datetimeFigureOut">
              <a:rPr lang="en-GB"/>
              <a:pPr>
                <a:defRPr/>
              </a:pPr>
              <a:t>04/07/2024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9F43CB-D355-4C9C-AFA0-89DE3A82A8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19450" y="16349663"/>
            <a:ext cx="3281363" cy="939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defTabSz="1094475" eaLnBrk="1" fontAlgn="auto" hangingPunct="1">
              <a:spcBef>
                <a:spcPts val="0"/>
              </a:spcBef>
              <a:spcAft>
                <a:spcPts val="0"/>
              </a:spcAft>
              <a:defRPr sz="1276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445B3E-3FAF-438B-9F19-4D4C588EC9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64350" y="16349663"/>
            <a:ext cx="2187575" cy="9398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213D0CEF-DE75-45B3-AF8D-6E4E73C62EAB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715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9715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2pPr>
      <a:lvl3pPr algn="l" defTabSz="9715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3pPr>
      <a:lvl4pPr algn="l" defTabSz="9715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4pPr>
      <a:lvl5pPr algn="l" defTabSz="9715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971550" rtl="0" fontAlgn="base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971550" rtl="0" fontAlgn="base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971550" rtl="0" fontAlgn="base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971550" rtl="0" fontAlgn="base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42888" indent="-242888" algn="l" defTabSz="971550" rtl="0" eaLnBrk="0" fontAlgn="base" hangingPunct="0">
        <a:lnSpc>
          <a:spcPct val="90000"/>
        </a:lnSpc>
        <a:spcBef>
          <a:spcPts val="1063"/>
        </a:spcBef>
        <a:spcAft>
          <a:spcPct val="0"/>
        </a:spcAft>
        <a:buFont typeface="Arial" panose="020B0604020202020204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8663" indent="-242888" algn="l" defTabSz="971550" rtl="0" eaLnBrk="0" fontAlgn="base" hangingPunct="0">
        <a:lnSpc>
          <a:spcPct val="90000"/>
        </a:lnSpc>
        <a:spcBef>
          <a:spcPts val="538"/>
        </a:spcBef>
        <a:spcAft>
          <a:spcPct val="0"/>
        </a:spcAft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14438" indent="-242888" algn="l" defTabSz="971550" rtl="0" eaLnBrk="0" fontAlgn="base" hangingPunct="0">
        <a:lnSpc>
          <a:spcPct val="90000"/>
        </a:lnSpc>
        <a:spcBef>
          <a:spcPts val="538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700213" indent="-242888" algn="l" defTabSz="971550" rtl="0" eaLnBrk="0" fontAlgn="base" hangingPunct="0">
        <a:lnSpc>
          <a:spcPct val="90000"/>
        </a:lnSpc>
        <a:spcBef>
          <a:spcPts val="538"/>
        </a:spcBef>
        <a:spcAft>
          <a:spcPct val="0"/>
        </a:spcAft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185988" indent="-242888" algn="l" defTabSz="971550" rtl="0" eaLnBrk="0" fontAlgn="base" hangingPunct="0">
        <a:lnSpc>
          <a:spcPct val="90000"/>
        </a:lnSpc>
        <a:spcBef>
          <a:spcPts val="538"/>
        </a:spcBef>
        <a:spcAft>
          <a:spcPct val="0"/>
        </a:spcAft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6pPr>
      <a:lvl7pPr marL="3159023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7pPr>
      <a:lvl8pPr marL="3645027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8pPr>
      <a:lvl9pPr marL="4131031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1pPr>
      <a:lvl2pPr marL="486004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2pPr>
      <a:lvl3pPr marL="972007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3pPr>
      <a:lvl4pPr marL="1458011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4pPr>
      <a:lvl5pPr marL="1944014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5pPr>
      <a:lvl6pPr marL="2430018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6pPr>
      <a:lvl7pPr marL="2916022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7pPr>
      <a:lvl8pPr marL="3402025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8pPr>
      <a:lvl9pPr marL="3888029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26" Type="http://schemas.openxmlformats.org/officeDocument/2006/relationships/image" Target="../media/image24.png"/><Relationship Id="rId39" Type="http://schemas.openxmlformats.org/officeDocument/2006/relationships/image" Target="../media/image36.png"/><Relationship Id="rId21" Type="http://schemas.openxmlformats.org/officeDocument/2006/relationships/image" Target="../media/image19.png"/><Relationship Id="rId34" Type="http://schemas.openxmlformats.org/officeDocument/2006/relationships/image" Target="../media/image32.png"/><Relationship Id="rId42" Type="http://schemas.openxmlformats.org/officeDocument/2006/relationships/image" Target="../media/image39.jpeg"/><Relationship Id="rId47" Type="http://schemas.openxmlformats.org/officeDocument/2006/relationships/image" Target="../media/image44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9" Type="http://schemas.openxmlformats.org/officeDocument/2006/relationships/image" Target="../media/image2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24" Type="http://schemas.openxmlformats.org/officeDocument/2006/relationships/image" Target="../media/image22.png"/><Relationship Id="rId32" Type="http://schemas.openxmlformats.org/officeDocument/2006/relationships/image" Target="../media/image30.png"/><Relationship Id="rId37" Type="http://schemas.microsoft.com/office/2007/relationships/hdphoto" Target="../media/hdphoto1.wdp"/><Relationship Id="rId40" Type="http://schemas.openxmlformats.org/officeDocument/2006/relationships/image" Target="../media/image37.png"/><Relationship Id="rId45" Type="http://schemas.openxmlformats.org/officeDocument/2006/relationships/image" Target="../media/image42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23" Type="http://schemas.openxmlformats.org/officeDocument/2006/relationships/image" Target="../media/image21.png"/><Relationship Id="rId28" Type="http://schemas.openxmlformats.org/officeDocument/2006/relationships/image" Target="../media/image26.png"/><Relationship Id="rId36" Type="http://schemas.openxmlformats.org/officeDocument/2006/relationships/image" Target="../media/image34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31" Type="http://schemas.openxmlformats.org/officeDocument/2006/relationships/image" Target="../media/image29.png"/><Relationship Id="rId44" Type="http://schemas.openxmlformats.org/officeDocument/2006/relationships/image" Target="../media/image41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Relationship Id="rId27" Type="http://schemas.openxmlformats.org/officeDocument/2006/relationships/image" Target="../media/image25.png"/><Relationship Id="rId30" Type="http://schemas.openxmlformats.org/officeDocument/2006/relationships/image" Target="../media/image28.png"/><Relationship Id="rId35" Type="http://schemas.openxmlformats.org/officeDocument/2006/relationships/image" Target="../media/image33.png"/><Relationship Id="rId43" Type="http://schemas.openxmlformats.org/officeDocument/2006/relationships/image" Target="../media/image40.png"/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5" Type="http://schemas.openxmlformats.org/officeDocument/2006/relationships/image" Target="../media/image23.png"/><Relationship Id="rId33" Type="http://schemas.openxmlformats.org/officeDocument/2006/relationships/image" Target="../media/image31.png"/><Relationship Id="rId38" Type="http://schemas.openxmlformats.org/officeDocument/2006/relationships/image" Target="../media/image35.png"/><Relationship Id="rId46" Type="http://schemas.openxmlformats.org/officeDocument/2006/relationships/image" Target="../media/image43.jpeg"/><Relationship Id="rId20" Type="http://schemas.openxmlformats.org/officeDocument/2006/relationships/image" Target="../media/image18.png"/><Relationship Id="rId41" Type="http://schemas.openxmlformats.org/officeDocument/2006/relationships/image" Target="../media/image3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Rectangle 113">
            <a:extLst>
              <a:ext uri="{FF2B5EF4-FFF2-40B4-BE49-F238E27FC236}">
                <a16:creationId xmlns:a16="http://schemas.microsoft.com/office/drawing/2014/main" id="{158AAA35-ABE9-4F25-B884-DC654315AEB6}"/>
              </a:ext>
            </a:extLst>
          </p:cNvPr>
          <p:cNvSpPr/>
          <p:nvPr/>
        </p:nvSpPr>
        <p:spPr>
          <a:xfrm>
            <a:off x="2030368" y="13310114"/>
            <a:ext cx="6365875" cy="609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15" name="Block Arc 14">
            <a:extLst>
              <a:ext uri="{FF2B5EF4-FFF2-40B4-BE49-F238E27FC236}">
                <a16:creationId xmlns:a16="http://schemas.microsoft.com/office/drawing/2014/main" id="{BB622F1C-D31E-407E-9F6A-B208A61F51FA}"/>
              </a:ext>
            </a:extLst>
          </p:cNvPr>
          <p:cNvSpPr/>
          <p:nvPr/>
        </p:nvSpPr>
        <p:spPr>
          <a:xfrm rot="16200000">
            <a:off x="700657" y="11443665"/>
            <a:ext cx="2779713" cy="2193925"/>
          </a:xfrm>
          <a:prstGeom prst="blockArc">
            <a:avLst>
              <a:gd name="adj1" fmla="val 10794188"/>
              <a:gd name="adj2" fmla="val 156513"/>
              <a:gd name="adj3" fmla="val 28217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>
              <a:solidFill>
                <a:schemeClr val="tx1"/>
              </a:solidFill>
            </a:endParaRPr>
          </a:p>
        </p:txBody>
      </p:sp>
      <p:sp>
        <p:nvSpPr>
          <p:cNvPr id="132" name="Block Arc 131">
            <a:extLst>
              <a:ext uri="{FF2B5EF4-FFF2-40B4-BE49-F238E27FC236}">
                <a16:creationId xmlns:a16="http://schemas.microsoft.com/office/drawing/2014/main" id="{930923A5-7F19-4A59-BF64-D56226D8F729}"/>
              </a:ext>
            </a:extLst>
          </p:cNvPr>
          <p:cNvSpPr/>
          <p:nvPr/>
        </p:nvSpPr>
        <p:spPr>
          <a:xfrm rot="5400000" flipH="1">
            <a:off x="6314223" y="8961199"/>
            <a:ext cx="2840847" cy="2762390"/>
          </a:xfrm>
          <a:prstGeom prst="blockArc">
            <a:avLst>
              <a:gd name="adj1" fmla="val 10006822"/>
              <a:gd name="adj2" fmla="val 21300085"/>
              <a:gd name="adj3" fmla="val 22144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>
              <a:solidFill>
                <a:schemeClr val="tx1"/>
              </a:solidFill>
            </a:endParaRPr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4FECA8C3-E131-4CBF-B2A1-067B9E4A54EE}"/>
              </a:ext>
            </a:extLst>
          </p:cNvPr>
          <p:cNvSpPr/>
          <p:nvPr/>
        </p:nvSpPr>
        <p:spPr>
          <a:xfrm>
            <a:off x="2097562" y="11140518"/>
            <a:ext cx="5842000" cy="6223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2E85F7D3-8359-495F-B790-A68CE6B7BAC5}"/>
              </a:ext>
            </a:extLst>
          </p:cNvPr>
          <p:cNvSpPr/>
          <p:nvPr/>
        </p:nvSpPr>
        <p:spPr>
          <a:xfrm>
            <a:off x="1969821" y="8928122"/>
            <a:ext cx="5929312" cy="61625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136" name="Block Arc 135">
            <a:extLst>
              <a:ext uri="{FF2B5EF4-FFF2-40B4-BE49-F238E27FC236}">
                <a16:creationId xmlns:a16="http://schemas.microsoft.com/office/drawing/2014/main" id="{26B4C747-6CBD-47F4-A3EF-AEA002B4FDB2}"/>
              </a:ext>
            </a:extLst>
          </p:cNvPr>
          <p:cNvSpPr/>
          <p:nvPr/>
        </p:nvSpPr>
        <p:spPr>
          <a:xfrm rot="15912267">
            <a:off x="784212" y="7092437"/>
            <a:ext cx="2705296" cy="2207611"/>
          </a:xfrm>
          <a:prstGeom prst="blockArc">
            <a:avLst>
              <a:gd name="adj1" fmla="val 10726998"/>
              <a:gd name="adj2" fmla="val 263439"/>
              <a:gd name="adj3" fmla="val 28511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>
              <a:solidFill>
                <a:schemeClr val="tx1"/>
              </a:solidFill>
            </a:endParaRPr>
          </a:p>
        </p:txBody>
      </p:sp>
      <p:sp>
        <p:nvSpPr>
          <p:cNvPr id="140" name="Block Arc 139">
            <a:extLst>
              <a:ext uri="{FF2B5EF4-FFF2-40B4-BE49-F238E27FC236}">
                <a16:creationId xmlns:a16="http://schemas.microsoft.com/office/drawing/2014/main" id="{1CA3438C-3F21-4F86-8C87-7EFB1C9A8394}"/>
              </a:ext>
            </a:extLst>
          </p:cNvPr>
          <p:cNvSpPr/>
          <p:nvPr/>
        </p:nvSpPr>
        <p:spPr>
          <a:xfrm rot="5400000" flipH="1">
            <a:off x="6471482" y="4962872"/>
            <a:ext cx="2739284" cy="2290965"/>
          </a:xfrm>
          <a:prstGeom prst="blockArc">
            <a:avLst>
              <a:gd name="adj1" fmla="val 10630803"/>
              <a:gd name="adj2" fmla="val 1572"/>
              <a:gd name="adj3" fmla="val 27649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>
              <a:solidFill>
                <a:schemeClr val="tx1"/>
              </a:solidFill>
            </a:endParaRPr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AC6390BF-C5B0-44D9-A9D9-DF04ADE98306}"/>
              </a:ext>
            </a:extLst>
          </p:cNvPr>
          <p:cNvSpPr/>
          <p:nvPr/>
        </p:nvSpPr>
        <p:spPr>
          <a:xfrm>
            <a:off x="2129005" y="6845568"/>
            <a:ext cx="5961062" cy="628650"/>
          </a:xfrm>
          <a:custGeom>
            <a:avLst/>
            <a:gdLst>
              <a:gd name="connsiteX0" fmla="*/ 0 w 5909338"/>
              <a:gd name="connsiteY0" fmla="*/ 0 h 642380"/>
              <a:gd name="connsiteX1" fmla="*/ 5909338 w 5909338"/>
              <a:gd name="connsiteY1" fmla="*/ 0 h 642380"/>
              <a:gd name="connsiteX2" fmla="*/ 5909338 w 5909338"/>
              <a:gd name="connsiteY2" fmla="*/ 642380 h 642380"/>
              <a:gd name="connsiteX3" fmla="*/ 0 w 5909338"/>
              <a:gd name="connsiteY3" fmla="*/ 642380 h 642380"/>
              <a:gd name="connsiteX4" fmla="*/ 0 w 5909338"/>
              <a:gd name="connsiteY4" fmla="*/ 0 h 642380"/>
              <a:gd name="connsiteX0" fmla="*/ 0 w 5909338"/>
              <a:gd name="connsiteY0" fmla="*/ 0 h 642380"/>
              <a:gd name="connsiteX1" fmla="*/ 5909338 w 5909338"/>
              <a:gd name="connsiteY1" fmla="*/ 0 h 642380"/>
              <a:gd name="connsiteX2" fmla="*/ 5909338 w 5909338"/>
              <a:gd name="connsiteY2" fmla="*/ 637185 h 642380"/>
              <a:gd name="connsiteX3" fmla="*/ 0 w 5909338"/>
              <a:gd name="connsiteY3" fmla="*/ 642380 h 642380"/>
              <a:gd name="connsiteX4" fmla="*/ 0 w 5909338"/>
              <a:gd name="connsiteY4" fmla="*/ 0 h 642380"/>
              <a:gd name="connsiteX0" fmla="*/ 0 w 5909338"/>
              <a:gd name="connsiteY0" fmla="*/ 0 h 642381"/>
              <a:gd name="connsiteX1" fmla="*/ 5909338 w 5909338"/>
              <a:gd name="connsiteY1" fmla="*/ 0 h 642381"/>
              <a:gd name="connsiteX2" fmla="*/ 5831406 w 5909338"/>
              <a:gd name="connsiteY2" fmla="*/ 642381 h 642381"/>
              <a:gd name="connsiteX3" fmla="*/ 0 w 5909338"/>
              <a:gd name="connsiteY3" fmla="*/ 642380 h 642381"/>
              <a:gd name="connsiteX4" fmla="*/ 0 w 5909338"/>
              <a:gd name="connsiteY4" fmla="*/ 0 h 642381"/>
              <a:gd name="connsiteX0" fmla="*/ 0 w 5909338"/>
              <a:gd name="connsiteY0" fmla="*/ 0 h 652772"/>
              <a:gd name="connsiteX1" fmla="*/ 5909338 w 5909338"/>
              <a:gd name="connsiteY1" fmla="*/ 0 h 652772"/>
              <a:gd name="connsiteX2" fmla="*/ 5826211 w 5909338"/>
              <a:gd name="connsiteY2" fmla="*/ 652772 h 652772"/>
              <a:gd name="connsiteX3" fmla="*/ 0 w 5909338"/>
              <a:gd name="connsiteY3" fmla="*/ 642380 h 652772"/>
              <a:gd name="connsiteX4" fmla="*/ 0 w 5909338"/>
              <a:gd name="connsiteY4" fmla="*/ 0 h 652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09338" h="652772">
                <a:moveTo>
                  <a:pt x="0" y="0"/>
                </a:moveTo>
                <a:lnTo>
                  <a:pt x="5909338" y="0"/>
                </a:lnTo>
                <a:lnTo>
                  <a:pt x="5826211" y="652772"/>
                </a:lnTo>
                <a:lnTo>
                  <a:pt x="0" y="64238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C4D52986-72CC-4B1A-B1E6-9CC3421701DF}"/>
              </a:ext>
            </a:extLst>
          </p:cNvPr>
          <p:cNvSpPr/>
          <p:nvPr/>
        </p:nvSpPr>
        <p:spPr>
          <a:xfrm>
            <a:off x="1875629" y="4737690"/>
            <a:ext cx="6023503" cy="65087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219" name="Oval 218">
            <a:extLst>
              <a:ext uri="{FF2B5EF4-FFF2-40B4-BE49-F238E27FC236}">
                <a16:creationId xmlns:a16="http://schemas.microsoft.com/office/drawing/2014/main" id="{4334BA4B-706E-4805-907A-F502E2965B63}"/>
              </a:ext>
            </a:extLst>
          </p:cNvPr>
          <p:cNvSpPr/>
          <p:nvPr/>
        </p:nvSpPr>
        <p:spPr>
          <a:xfrm>
            <a:off x="8438073" y="1905198"/>
            <a:ext cx="968375" cy="10287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217" name="Oval 216">
            <a:extLst>
              <a:ext uri="{FF2B5EF4-FFF2-40B4-BE49-F238E27FC236}">
                <a16:creationId xmlns:a16="http://schemas.microsoft.com/office/drawing/2014/main" id="{C737485F-66BA-494C-86A8-6255F3BCE707}"/>
              </a:ext>
            </a:extLst>
          </p:cNvPr>
          <p:cNvSpPr/>
          <p:nvPr/>
        </p:nvSpPr>
        <p:spPr>
          <a:xfrm>
            <a:off x="7831138" y="2870386"/>
            <a:ext cx="841375" cy="90328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231" name="Oval 230">
            <a:extLst>
              <a:ext uri="{FF2B5EF4-FFF2-40B4-BE49-F238E27FC236}">
                <a16:creationId xmlns:a16="http://schemas.microsoft.com/office/drawing/2014/main" id="{DB2BC7E6-ACD5-462B-8AEC-6C108FE49036}"/>
              </a:ext>
            </a:extLst>
          </p:cNvPr>
          <p:cNvSpPr/>
          <p:nvPr/>
        </p:nvSpPr>
        <p:spPr>
          <a:xfrm>
            <a:off x="7982699" y="12949014"/>
            <a:ext cx="841375" cy="9032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49D8C0F3-BB49-40A7-A819-C7E25914D685}"/>
              </a:ext>
            </a:extLst>
          </p:cNvPr>
          <p:cNvSpPr/>
          <p:nvPr/>
        </p:nvSpPr>
        <p:spPr>
          <a:xfrm>
            <a:off x="5606051" y="13200646"/>
            <a:ext cx="69850" cy="7175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/>
          </a:p>
        </p:txBody>
      </p:sp>
      <p:sp>
        <p:nvSpPr>
          <p:cNvPr id="456" name="Rectangle 455">
            <a:extLst>
              <a:ext uri="{FF2B5EF4-FFF2-40B4-BE49-F238E27FC236}">
                <a16:creationId xmlns:a16="http://schemas.microsoft.com/office/drawing/2014/main" id="{D165842C-E8E0-4757-9977-B0A16C56CC5C}"/>
              </a:ext>
            </a:extLst>
          </p:cNvPr>
          <p:cNvSpPr/>
          <p:nvPr/>
        </p:nvSpPr>
        <p:spPr>
          <a:xfrm rot="3660063">
            <a:off x="670674" y="14280927"/>
            <a:ext cx="90487" cy="6810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 dirty="0"/>
          </a:p>
        </p:txBody>
      </p:sp>
      <p:sp>
        <p:nvSpPr>
          <p:cNvPr id="379" name="Rectangle 378">
            <a:extLst>
              <a:ext uri="{FF2B5EF4-FFF2-40B4-BE49-F238E27FC236}">
                <a16:creationId xmlns:a16="http://schemas.microsoft.com/office/drawing/2014/main" id="{521DEE49-C65D-4F03-A8FF-B714FE387B0B}"/>
              </a:ext>
            </a:extLst>
          </p:cNvPr>
          <p:cNvSpPr/>
          <p:nvPr/>
        </p:nvSpPr>
        <p:spPr>
          <a:xfrm>
            <a:off x="2554336" y="10882664"/>
            <a:ext cx="109859" cy="92123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/>
          </a:p>
        </p:txBody>
      </p:sp>
      <p:sp>
        <p:nvSpPr>
          <p:cNvPr id="398" name="Rectangle 397">
            <a:extLst>
              <a:ext uri="{FF2B5EF4-FFF2-40B4-BE49-F238E27FC236}">
                <a16:creationId xmlns:a16="http://schemas.microsoft.com/office/drawing/2014/main" id="{F44BD91C-4AE5-428E-9539-38258344C2CA}"/>
              </a:ext>
            </a:extLst>
          </p:cNvPr>
          <p:cNvSpPr/>
          <p:nvPr/>
        </p:nvSpPr>
        <p:spPr>
          <a:xfrm>
            <a:off x="5816569" y="10986401"/>
            <a:ext cx="74612" cy="7588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/>
          </a:p>
        </p:txBody>
      </p:sp>
      <p:sp>
        <p:nvSpPr>
          <p:cNvPr id="2513" name="TextBox 1">
            <a:extLst>
              <a:ext uri="{FF2B5EF4-FFF2-40B4-BE49-F238E27FC236}">
                <a16:creationId xmlns:a16="http://schemas.microsoft.com/office/drawing/2014/main" id="{4EE7F0E5-98B0-47DA-A382-BF25B95B71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694" y="313424"/>
            <a:ext cx="9370754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/>
            <a:r>
              <a:rPr lang="en-GB" altLang="en-US" sz="4400" b="1" dirty="0">
                <a:solidFill>
                  <a:schemeClr val="accent1">
                    <a:lumMod val="75000"/>
                  </a:schemeClr>
                </a:solidFill>
                <a:latin typeface="Bahnschrift SemiLight SemiConde" panose="020B0502040204020203" pitchFamily="34" charset="0"/>
              </a:rPr>
              <a:t>FRENCH LEARNING JOURNEY </a:t>
            </a:r>
          </a:p>
        </p:txBody>
      </p:sp>
      <p:sp>
        <p:nvSpPr>
          <p:cNvPr id="417" name="Oval 416">
            <a:extLst>
              <a:ext uri="{FF2B5EF4-FFF2-40B4-BE49-F238E27FC236}">
                <a16:creationId xmlns:a16="http://schemas.microsoft.com/office/drawing/2014/main" id="{BDF269D9-6630-4FEF-92EB-4F1B24A36994}"/>
              </a:ext>
            </a:extLst>
          </p:cNvPr>
          <p:cNvSpPr/>
          <p:nvPr/>
        </p:nvSpPr>
        <p:spPr>
          <a:xfrm>
            <a:off x="4685120" y="8456148"/>
            <a:ext cx="1175575" cy="1304925"/>
          </a:xfrm>
          <a:prstGeom prst="ellipse">
            <a:avLst/>
          </a:prstGeom>
          <a:solidFill>
            <a:srgbClr val="FF99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419" name="TextBox 59">
            <a:extLst>
              <a:ext uri="{FF2B5EF4-FFF2-40B4-BE49-F238E27FC236}">
                <a16:creationId xmlns:a16="http://schemas.microsoft.com/office/drawing/2014/main" id="{65DF8BB1-DABF-400C-A885-0E16151A6C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99807" y="8735944"/>
            <a:ext cx="814450" cy="827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4800" b="1" dirty="0">
                <a:solidFill>
                  <a:schemeClr val="bg1"/>
                </a:solidFill>
              </a:rPr>
              <a:t>13</a:t>
            </a:r>
          </a:p>
        </p:txBody>
      </p:sp>
      <p:sp>
        <p:nvSpPr>
          <p:cNvPr id="420" name="TextBox 58">
            <a:extLst>
              <a:ext uri="{FF2B5EF4-FFF2-40B4-BE49-F238E27FC236}">
                <a16:creationId xmlns:a16="http://schemas.microsoft.com/office/drawing/2014/main" id="{1A406321-EF07-4296-9F91-D88621E32A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4173" y="8570133"/>
            <a:ext cx="81445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</a:rPr>
              <a:t>YEAR</a:t>
            </a:r>
          </a:p>
        </p:txBody>
      </p:sp>
      <p:sp>
        <p:nvSpPr>
          <p:cNvPr id="432" name="Oval 431">
            <a:extLst>
              <a:ext uri="{FF2B5EF4-FFF2-40B4-BE49-F238E27FC236}">
                <a16:creationId xmlns:a16="http://schemas.microsoft.com/office/drawing/2014/main" id="{0C1A75DD-D74A-495C-B33C-764FFA7BEBAE}"/>
              </a:ext>
            </a:extLst>
          </p:cNvPr>
          <p:cNvSpPr/>
          <p:nvPr/>
        </p:nvSpPr>
        <p:spPr>
          <a:xfrm>
            <a:off x="7776917" y="12962451"/>
            <a:ext cx="1214438" cy="1304925"/>
          </a:xfrm>
          <a:prstGeom prst="ellipse">
            <a:avLst/>
          </a:prstGeom>
          <a:solidFill>
            <a:srgbClr val="FF99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433" name="TextBox 59">
            <a:extLst>
              <a:ext uri="{FF2B5EF4-FFF2-40B4-BE49-F238E27FC236}">
                <a16:creationId xmlns:a16="http://schemas.microsoft.com/office/drawing/2014/main" id="{CF129AAF-7EBF-4224-AD20-544A1F18FA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47924" y="13345980"/>
            <a:ext cx="841375" cy="827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4800" b="1" dirty="0">
                <a:solidFill>
                  <a:schemeClr val="bg1"/>
                </a:solidFill>
              </a:rPr>
              <a:t>12</a:t>
            </a:r>
          </a:p>
        </p:txBody>
      </p:sp>
      <p:sp>
        <p:nvSpPr>
          <p:cNvPr id="434" name="TextBox 58">
            <a:extLst>
              <a:ext uri="{FF2B5EF4-FFF2-40B4-BE49-F238E27FC236}">
                <a16:creationId xmlns:a16="http://schemas.microsoft.com/office/drawing/2014/main" id="{0C36E098-CD46-46DF-BFA5-F4199A3041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48291" y="13162172"/>
            <a:ext cx="84137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</a:rPr>
              <a:t>YEAR</a:t>
            </a:r>
          </a:p>
        </p:txBody>
      </p:sp>
      <p:cxnSp>
        <p:nvCxnSpPr>
          <p:cNvPr id="192" name="Straight Connector 191">
            <a:extLst>
              <a:ext uri="{FF2B5EF4-FFF2-40B4-BE49-F238E27FC236}">
                <a16:creationId xmlns:a16="http://schemas.microsoft.com/office/drawing/2014/main" id="{2C591EAA-BE06-4285-9F54-80663BA431B5}"/>
              </a:ext>
            </a:extLst>
          </p:cNvPr>
          <p:cNvCxnSpPr>
            <a:cxnSpLocks/>
          </p:cNvCxnSpPr>
          <p:nvPr/>
        </p:nvCxnSpPr>
        <p:spPr>
          <a:xfrm>
            <a:off x="7432348" y="13134094"/>
            <a:ext cx="0" cy="329791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Straight Connector 193">
            <a:extLst>
              <a:ext uri="{FF2B5EF4-FFF2-40B4-BE49-F238E27FC236}">
                <a16:creationId xmlns:a16="http://schemas.microsoft.com/office/drawing/2014/main" id="{0E345DE6-8F1A-43DC-9C3C-5D693850572C}"/>
              </a:ext>
            </a:extLst>
          </p:cNvPr>
          <p:cNvCxnSpPr>
            <a:cxnSpLocks/>
          </p:cNvCxnSpPr>
          <p:nvPr/>
        </p:nvCxnSpPr>
        <p:spPr>
          <a:xfrm flipV="1">
            <a:off x="7680711" y="13716311"/>
            <a:ext cx="0" cy="392365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Straight Connector 197">
            <a:extLst>
              <a:ext uri="{FF2B5EF4-FFF2-40B4-BE49-F238E27FC236}">
                <a16:creationId xmlns:a16="http://schemas.microsoft.com/office/drawing/2014/main" id="{A8DCE1B0-685A-403A-A5FE-E8F98F9F801E}"/>
              </a:ext>
            </a:extLst>
          </p:cNvPr>
          <p:cNvCxnSpPr>
            <a:cxnSpLocks/>
          </p:cNvCxnSpPr>
          <p:nvPr/>
        </p:nvCxnSpPr>
        <p:spPr>
          <a:xfrm flipV="1">
            <a:off x="6715027" y="13723532"/>
            <a:ext cx="0" cy="392364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Straight Connector 199">
            <a:extLst>
              <a:ext uri="{FF2B5EF4-FFF2-40B4-BE49-F238E27FC236}">
                <a16:creationId xmlns:a16="http://schemas.microsoft.com/office/drawing/2014/main" id="{E3071FA2-6387-40F5-AC10-2720391897C0}"/>
              </a:ext>
            </a:extLst>
          </p:cNvPr>
          <p:cNvCxnSpPr>
            <a:cxnSpLocks/>
          </p:cNvCxnSpPr>
          <p:nvPr/>
        </p:nvCxnSpPr>
        <p:spPr>
          <a:xfrm>
            <a:off x="6151483" y="13105108"/>
            <a:ext cx="0" cy="329791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Straight Connector 203">
            <a:extLst>
              <a:ext uri="{FF2B5EF4-FFF2-40B4-BE49-F238E27FC236}">
                <a16:creationId xmlns:a16="http://schemas.microsoft.com/office/drawing/2014/main" id="{773C75BF-2453-47FF-A5FF-40B45932E0EA}"/>
              </a:ext>
            </a:extLst>
          </p:cNvPr>
          <p:cNvCxnSpPr>
            <a:cxnSpLocks/>
          </p:cNvCxnSpPr>
          <p:nvPr/>
        </p:nvCxnSpPr>
        <p:spPr>
          <a:xfrm>
            <a:off x="2396225" y="10927050"/>
            <a:ext cx="0" cy="329791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6" name="Rectangle 205">
            <a:extLst>
              <a:ext uri="{FF2B5EF4-FFF2-40B4-BE49-F238E27FC236}">
                <a16:creationId xmlns:a16="http://schemas.microsoft.com/office/drawing/2014/main" id="{30317A66-A348-46E1-ABA5-46DAB7116304}"/>
              </a:ext>
            </a:extLst>
          </p:cNvPr>
          <p:cNvSpPr/>
          <p:nvPr/>
        </p:nvSpPr>
        <p:spPr>
          <a:xfrm>
            <a:off x="3163372" y="13242848"/>
            <a:ext cx="84035" cy="6810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/>
          </a:p>
        </p:txBody>
      </p:sp>
      <p:cxnSp>
        <p:nvCxnSpPr>
          <p:cNvPr id="211" name="Straight Connector 210">
            <a:extLst>
              <a:ext uri="{FF2B5EF4-FFF2-40B4-BE49-F238E27FC236}">
                <a16:creationId xmlns:a16="http://schemas.microsoft.com/office/drawing/2014/main" id="{785316DD-7B8F-4AED-8335-02B740B0E86B}"/>
              </a:ext>
            </a:extLst>
          </p:cNvPr>
          <p:cNvCxnSpPr>
            <a:cxnSpLocks/>
          </p:cNvCxnSpPr>
          <p:nvPr/>
        </p:nvCxnSpPr>
        <p:spPr>
          <a:xfrm flipV="1">
            <a:off x="5202077" y="13724542"/>
            <a:ext cx="0" cy="392364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Straight Connector 212">
            <a:extLst>
              <a:ext uri="{FF2B5EF4-FFF2-40B4-BE49-F238E27FC236}">
                <a16:creationId xmlns:a16="http://schemas.microsoft.com/office/drawing/2014/main" id="{BE7D8E02-F817-4EC4-A2E6-82F717C17281}"/>
              </a:ext>
            </a:extLst>
          </p:cNvPr>
          <p:cNvCxnSpPr>
            <a:cxnSpLocks/>
          </p:cNvCxnSpPr>
          <p:nvPr/>
        </p:nvCxnSpPr>
        <p:spPr>
          <a:xfrm>
            <a:off x="4998090" y="13144995"/>
            <a:ext cx="0" cy="329791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Straight Connector 214">
            <a:extLst>
              <a:ext uri="{FF2B5EF4-FFF2-40B4-BE49-F238E27FC236}">
                <a16:creationId xmlns:a16="http://schemas.microsoft.com/office/drawing/2014/main" id="{E6309C73-EECE-4DCB-BDE9-565077624A92}"/>
              </a:ext>
            </a:extLst>
          </p:cNvPr>
          <p:cNvCxnSpPr>
            <a:cxnSpLocks/>
          </p:cNvCxnSpPr>
          <p:nvPr/>
        </p:nvCxnSpPr>
        <p:spPr>
          <a:xfrm flipV="1">
            <a:off x="4633995" y="13719574"/>
            <a:ext cx="0" cy="392364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Straight Connector 219">
            <a:extLst>
              <a:ext uri="{FF2B5EF4-FFF2-40B4-BE49-F238E27FC236}">
                <a16:creationId xmlns:a16="http://schemas.microsoft.com/office/drawing/2014/main" id="{3D537FE9-BADE-4249-9774-4855E5BCC13F}"/>
              </a:ext>
            </a:extLst>
          </p:cNvPr>
          <p:cNvCxnSpPr>
            <a:cxnSpLocks/>
          </p:cNvCxnSpPr>
          <p:nvPr/>
        </p:nvCxnSpPr>
        <p:spPr>
          <a:xfrm>
            <a:off x="4433158" y="13105109"/>
            <a:ext cx="0" cy="329791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Straight Connector 228">
            <a:extLst>
              <a:ext uri="{FF2B5EF4-FFF2-40B4-BE49-F238E27FC236}">
                <a16:creationId xmlns:a16="http://schemas.microsoft.com/office/drawing/2014/main" id="{B3800F71-E0CE-485D-8A7F-52672F6894C5}"/>
              </a:ext>
            </a:extLst>
          </p:cNvPr>
          <p:cNvCxnSpPr>
            <a:cxnSpLocks/>
          </p:cNvCxnSpPr>
          <p:nvPr/>
        </p:nvCxnSpPr>
        <p:spPr>
          <a:xfrm>
            <a:off x="2849344" y="13061406"/>
            <a:ext cx="0" cy="329791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Straight Connector 231">
            <a:extLst>
              <a:ext uri="{FF2B5EF4-FFF2-40B4-BE49-F238E27FC236}">
                <a16:creationId xmlns:a16="http://schemas.microsoft.com/office/drawing/2014/main" id="{602A5990-D2B6-420A-B585-A86FB4EF4168}"/>
              </a:ext>
            </a:extLst>
          </p:cNvPr>
          <p:cNvCxnSpPr>
            <a:cxnSpLocks/>
          </p:cNvCxnSpPr>
          <p:nvPr/>
        </p:nvCxnSpPr>
        <p:spPr>
          <a:xfrm flipV="1">
            <a:off x="2989467" y="13786784"/>
            <a:ext cx="0" cy="392364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1" name="Straight Connector 250">
            <a:extLst>
              <a:ext uri="{FF2B5EF4-FFF2-40B4-BE49-F238E27FC236}">
                <a16:creationId xmlns:a16="http://schemas.microsoft.com/office/drawing/2014/main" id="{D6432BBA-D674-4696-A600-3387E33C95D1}"/>
              </a:ext>
            </a:extLst>
          </p:cNvPr>
          <p:cNvCxnSpPr>
            <a:cxnSpLocks/>
          </p:cNvCxnSpPr>
          <p:nvPr/>
        </p:nvCxnSpPr>
        <p:spPr>
          <a:xfrm flipV="1">
            <a:off x="5055017" y="11618125"/>
            <a:ext cx="0" cy="392364"/>
          </a:xfrm>
          <a:prstGeom prst="line">
            <a:avLst/>
          </a:prstGeom>
          <a:ln>
            <a:solidFill>
              <a:srgbClr val="FF000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56" name="Straight Connector 255">
            <a:extLst>
              <a:ext uri="{FF2B5EF4-FFF2-40B4-BE49-F238E27FC236}">
                <a16:creationId xmlns:a16="http://schemas.microsoft.com/office/drawing/2014/main" id="{073109D8-31FC-4F49-AA5A-85C098C917F1}"/>
              </a:ext>
            </a:extLst>
          </p:cNvPr>
          <p:cNvCxnSpPr>
            <a:cxnSpLocks/>
          </p:cNvCxnSpPr>
          <p:nvPr/>
        </p:nvCxnSpPr>
        <p:spPr>
          <a:xfrm>
            <a:off x="4480065" y="10927052"/>
            <a:ext cx="0" cy="329791"/>
          </a:xfrm>
          <a:prstGeom prst="line">
            <a:avLst/>
          </a:prstGeom>
          <a:ln>
            <a:solidFill>
              <a:srgbClr val="FF000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58" name="Straight Connector 257">
            <a:extLst>
              <a:ext uri="{FF2B5EF4-FFF2-40B4-BE49-F238E27FC236}">
                <a16:creationId xmlns:a16="http://schemas.microsoft.com/office/drawing/2014/main" id="{A206873B-B405-48D4-B845-169C6F106CB7}"/>
              </a:ext>
            </a:extLst>
          </p:cNvPr>
          <p:cNvCxnSpPr>
            <a:cxnSpLocks/>
          </p:cNvCxnSpPr>
          <p:nvPr/>
        </p:nvCxnSpPr>
        <p:spPr>
          <a:xfrm flipV="1">
            <a:off x="6181415" y="11542216"/>
            <a:ext cx="7802" cy="344437"/>
          </a:xfrm>
          <a:prstGeom prst="line">
            <a:avLst/>
          </a:prstGeom>
          <a:ln>
            <a:solidFill>
              <a:srgbClr val="FF000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304" name="Straight Connector 303">
            <a:extLst>
              <a:ext uri="{FF2B5EF4-FFF2-40B4-BE49-F238E27FC236}">
                <a16:creationId xmlns:a16="http://schemas.microsoft.com/office/drawing/2014/main" id="{F0B43ABB-C514-4869-8A5B-146491E0D0FC}"/>
              </a:ext>
            </a:extLst>
          </p:cNvPr>
          <p:cNvCxnSpPr>
            <a:cxnSpLocks/>
          </p:cNvCxnSpPr>
          <p:nvPr/>
        </p:nvCxnSpPr>
        <p:spPr>
          <a:xfrm flipH="1" flipV="1">
            <a:off x="1499931" y="12255690"/>
            <a:ext cx="328945" cy="96755"/>
          </a:xfrm>
          <a:prstGeom prst="line">
            <a:avLst/>
          </a:prstGeom>
          <a:ln>
            <a:solidFill>
              <a:srgbClr val="FF000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307" name="Rectangle 306">
            <a:extLst>
              <a:ext uri="{FF2B5EF4-FFF2-40B4-BE49-F238E27FC236}">
                <a16:creationId xmlns:a16="http://schemas.microsoft.com/office/drawing/2014/main" id="{E145FC6E-E57B-4E1B-B481-4B8421906D39}"/>
              </a:ext>
            </a:extLst>
          </p:cNvPr>
          <p:cNvSpPr/>
          <p:nvPr/>
        </p:nvSpPr>
        <p:spPr>
          <a:xfrm rot="20399505">
            <a:off x="8206571" y="9993207"/>
            <a:ext cx="941619" cy="11709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/>
          </a:p>
        </p:txBody>
      </p:sp>
      <p:cxnSp>
        <p:nvCxnSpPr>
          <p:cNvPr id="325" name="Straight Connector 324">
            <a:extLst>
              <a:ext uri="{FF2B5EF4-FFF2-40B4-BE49-F238E27FC236}">
                <a16:creationId xmlns:a16="http://schemas.microsoft.com/office/drawing/2014/main" id="{E702F94A-635F-4D8E-A664-72CB53383C35}"/>
              </a:ext>
            </a:extLst>
          </p:cNvPr>
          <p:cNvCxnSpPr>
            <a:cxnSpLocks/>
          </p:cNvCxnSpPr>
          <p:nvPr/>
        </p:nvCxnSpPr>
        <p:spPr>
          <a:xfrm flipV="1">
            <a:off x="6073564" y="9443856"/>
            <a:ext cx="0" cy="322262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0" name="Straight Connector 349">
            <a:extLst>
              <a:ext uri="{FF2B5EF4-FFF2-40B4-BE49-F238E27FC236}">
                <a16:creationId xmlns:a16="http://schemas.microsoft.com/office/drawing/2014/main" id="{F306A231-AA51-46B7-B7A5-F70259982808}"/>
              </a:ext>
            </a:extLst>
          </p:cNvPr>
          <p:cNvCxnSpPr>
            <a:cxnSpLocks/>
          </p:cNvCxnSpPr>
          <p:nvPr/>
        </p:nvCxnSpPr>
        <p:spPr>
          <a:xfrm>
            <a:off x="1132449" y="11216848"/>
            <a:ext cx="317922" cy="266922"/>
          </a:xfrm>
          <a:prstGeom prst="line">
            <a:avLst/>
          </a:prstGeom>
          <a:ln>
            <a:solidFill>
              <a:srgbClr val="FF000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354" name="Straight Connector 353">
            <a:extLst>
              <a:ext uri="{FF2B5EF4-FFF2-40B4-BE49-F238E27FC236}">
                <a16:creationId xmlns:a16="http://schemas.microsoft.com/office/drawing/2014/main" id="{95EF70D4-A096-41CC-A5D9-F3B0086030D8}"/>
              </a:ext>
            </a:extLst>
          </p:cNvPr>
          <p:cNvCxnSpPr>
            <a:cxnSpLocks/>
          </p:cNvCxnSpPr>
          <p:nvPr/>
        </p:nvCxnSpPr>
        <p:spPr>
          <a:xfrm>
            <a:off x="3527895" y="8770734"/>
            <a:ext cx="0" cy="262748"/>
          </a:xfrm>
          <a:prstGeom prst="line">
            <a:avLst/>
          </a:prstGeom>
          <a:ln>
            <a:solidFill>
              <a:srgbClr val="00FFCC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356" name="Straight Connector 355">
            <a:extLst>
              <a:ext uri="{FF2B5EF4-FFF2-40B4-BE49-F238E27FC236}">
                <a16:creationId xmlns:a16="http://schemas.microsoft.com/office/drawing/2014/main" id="{E02197D3-8271-46C3-8029-952EAD88B0A5}"/>
              </a:ext>
            </a:extLst>
          </p:cNvPr>
          <p:cNvCxnSpPr>
            <a:cxnSpLocks/>
          </p:cNvCxnSpPr>
          <p:nvPr/>
        </p:nvCxnSpPr>
        <p:spPr>
          <a:xfrm flipV="1">
            <a:off x="1969821" y="9306539"/>
            <a:ext cx="0" cy="286448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2" name="Straight Connector 361">
            <a:extLst>
              <a:ext uri="{FF2B5EF4-FFF2-40B4-BE49-F238E27FC236}">
                <a16:creationId xmlns:a16="http://schemas.microsoft.com/office/drawing/2014/main" id="{241A371C-0DE0-4846-BB6F-AA57FB75974C}"/>
              </a:ext>
            </a:extLst>
          </p:cNvPr>
          <p:cNvCxnSpPr>
            <a:cxnSpLocks/>
          </p:cNvCxnSpPr>
          <p:nvPr/>
        </p:nvCxnSpPr>
        <p:spPr>
          <a:xfrm>
            <a:off x="847473" y="12559045"/>
            <a:ext cx="289533" cy="93547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0" name="Rectangle 389">
            <a:extLst>
              <a:ext uri="{FF2B5EF4-FFF2-40B4-BE49-F238E27FC236}">
                <a16:creationId xmlns:a16="http://schemas.microsoft.com/office/drawing/2014/main" id="{4772B346-07BC-4AD9-9391-9F2B0C401EAD}"/>
              </a:ext>
            </a:extLst>
          </p:cNvPr>
          <p:cNvSpPr/>
          <p:nvPr/>
        </p:nvSpPr>
        <p:spPr>
          <a:xfrm>
            <a:off x="4442759" y="6770822"/>
            <a:ext cx="74613" cy="7588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/>
          </a:p>
        </p:txBody>
      </p:sp>
      <p:cxnSp>
        <p:nvCxnSpPr>
          <p:cNvPr id="392" name="Straight Connector 391">
            <a:extLst>
              <a:ext uri="{FF2B5EF4-FFF2-40B4-BE49-F238E27FC236}">
                <a16:creationId xmlns:a16="http://schemas.microsoft.com/office/drawing/2014/main" id="{7A838902-D8B9-4008-B923-C4CA8BFB1A66}"/>
              </a:ext>
            </a:extLst>
          </p:cNvPr>
          <p:cNvCxnSpPr>
            <a:cxnSpLocks/>
          </p:cNvCxnSpPr>
          <p:nvPr/>
        </p:nvCxnSpPr>
        <p:spPr>
          <a:xfrm flipH="1">
            <a:off x="1820541" y="6664706"/>
            <a:ext cx="49937" cy="376260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6" name="Straight Connector 405">
            <a:extLst>
              <a:ext uri="{FF2B5EF4-FFF2-40B4-BE49-F238E27FC236}">
                <a16:creationId xmlns:a16="http://schemas.microsoft.com/office/drawing/2014/main" id="{652E1D5C-370C-4889-974B-3ACBC3AE1A34}"/>
              </a:ext>
            </a:extLst>
          </p:cNvPr>
          <p:cNvCxnSpPr>
            <a:cxnSpLocks/>
          </p:cNvCxnSpPr>
          <p:nvPr/>
        </p:nvCxnSpPr>
        <p:spPr>
          <a:xfrm flipH="1">
            <a:off x="3291926" y="6700667"/>
            <a:ext cx="7503" cy="324201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4" name="Straight Connector 413">
            <a:extLst>
              <a:ext uri="{FF2B5EF4-FFF2-40B4-BE49-F238E27FC236}">
                <a16:creationId xmlns:a16="http://schemas.microsoft.com/office/drawing/2014/main" id="{E10098ED-DEA5-47FB-9CB9-E5F391829EE8}"/>
              </a:ext>
            </a:extLst>
          </p:cNvPr>
          <p:cNvCxnSpPr>
            <a:cxnSpLocks/>
          </p:cNvCxnSpPr>
          <p:nvPr/>
        </p:nvCxnSpPr>
        <p:spPr>
          <a:xfrm flipV="1">
            <a:off x="4118389" y="7372335"/>
            <a:ext cx="0" cy="286448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2" name="Straight Connector 441">
            <a:extLst>
              <a:ext uri="{FF2B5EF4-FFF2-40B4-BE49-F238E27FC236}">
                <a16:creationId xmlns:a16="http://schemas.microsoft.com/office/drawing/2014/main" id="{94B8BA48-4674-43BC-9F75-FB4B6C24D8B3}"/>
              </a:ext>
            </a:extLst>
          </p:cNvPr>
          <p:cNvCxnSpPr>
            <a:cxnSpLocks/>
          </p:cNvCxnSpPr>
          <p:nvPr/>
        </p:nvCxnSpPr>
        <p:spPr>
          <a:xfrm flipV="1">
            <a:off x="5109536" y="7425981"/>
            <a:ext cx="0" cy="286448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7" name="Straight Connector 446">
            <a:extLst>
              <a:ext uri="{FF2B5EF4-FFF2-40B4-BE49-F238E27FC236}">
                <a16:creationId xmlns:a16="http://schemas.microsoft.com/office/drawing/2014/main" id="{C758B83F-B553-41A1-BDEA-3BB4ED5EE95A}"/>
              </a:ext>
            </a:extLst>
          </p:cNvPr>
          <p:cNvCxnSpPr>
            <a:cxnSpLocks/>
          </p:cNvCxnSpPr>
          <p:nvPr/>
        </p:nvCxnSpPr>
        <p:spPr>
          <a:xfrm>
            <a:off x="6590177" y="6610540"/>
            <a:ext cx="0" cy="262748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9" name="Straight Connector 448">
            <a:extLst>
              <a:ext uri="{FF2B5EF4-FFF2-40B4-BE49-F238E27FC236}">
                <a16:creationId xmlns:a16="http://schemas.microsoft.com/office/drawing/2014/main" id="{7DCFB731-B8EE-44A6-98C9-872E5C5C5351}"/>
              </a:ext>
            </a:extLst>
          </p:cNvPr>
          <p:cNvCxnSpPr>
            <a:cxnSpLocks/>
          </p:cNvCxnSpPr>
          <p:nvPr/>
        </p:nvCxnSpPr>
        <p:spPr>
          <a:xfrm flipV="1">
            <a:off x="6351615" y="7366807"/>
            <a:ext cx="0" cy="286448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7" name="Straight Connector 476">
            <a:extLst>
              <a:ext uri="{FF2B5EF4-FFF2-40B4-BE49-F238E27FC236}">
                <a16:creationId xmlns:a16="http://schemas.microsoft.com/office/drawing/2014/main" id="{BF39F09D-3F77-49B0-8254-21412E405294}"/>
              </a:ext>
            </a:extLst>
          </p:cNvPr>
          <p:cNvCxnSpPr>
            <a:cxnSpLocks/>
          </p:cNvCxnSpPr>
          <p:nvPr/>
        </p:nvCxnSpPr>
        <p:spPr>
          <a:xfrm flipH="1" flipV="1">
            <a:off x="8410198" y="7078294"/>
            <a:ext cx="352490" cy="66803"/>
          </a:xfrm>
          <a:prstGeom prst="line">
            <a:avLst/>
          </a:prstGeom>
          <a:ln>
            <a:solidFill>
              <a:srgbClr val="00FFCC"/>
            </a:solidFill>
            <a:tailEnd type="oval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86" name="Rectangle 485">
            <a:extLst>
              <a:ext uri="{FF2B5EF4-FFF2-40B4-BE49-F238E27FC236}">
                <a16:creationId xmlns:a16="http://schemas.microsoft.com/office/drawing/2014/main" id="{366B2CD5-C679-44C9-828B-B2B12E5BE918}"/>
              </a:ext>
            </a:extLst>
          </p:cNvPr>
          <p:cNvSpPr/>
          <p:nvPr/>
        </p:nvSpPr>
        <p:spPr>
          <a:xfrm>
            <a:off x="7731733" y="4731707"/>
            <a:ext cx="80962" cy="67786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/>
          </a:p>
        </p:txBody>
      </p:sp>
      <p:cxnSp>
        <p:nvCxnSpPr>
          <p:cNvPr id="498" name="Straight Connector 497">
            <a:extLst>
              <a:ext uri="{FF2B5EF4-FFF2-40B4-BE49-F238E27FC236}">
                <a16:creationId xmlns:a16="http://schemas.microsoft.com/office/drawing/2014/main" id="{26998D9B-A43C-4558-B426-1966196FC4FA}"/>
              </a:ext>
            </a:extLst>
          </p:cNvPr>
          <p:cNvCxnSpPr>
            <a:cxnSpLocks/>
          </p:cNvCxnSpPr>
          <p:nvPr/>
        </p:nvCxnSpPr>
        <p:spPr>
          <a:xfrm>
            <a:off x="4723122" y="6647210"/>
            <a:ext cx="6548" cy="293112"/>
          </a:xfrm>
          <a:prstGeom prst="line">
            <a:avLst/>
          </a:prstGeom>
          <a:ln>
            <a:solidFill>
              <a:srgbClr val="00FFCC"/>
            </a:solidFill>
            <a:tailEnd type="oval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02" name="Rectangle 501">
            <a:extLst>
              <a:ext uri="{FF2B5EF4-FFF2-40B4-BE49-F238E27FC236}">
                <a16:creationId xmlns:a16="http://schemas.microsoft.com/office/drawing/2014/main" id="{A38C2DF7-60C4-44DA-AC98-833EF7EA8B1D}"/>
              </a:ext>
            </a:extLst>
          </p:cNvPr>
          <p:cNvSpPr/>
          <p:nvPr/>
        </p:nvSpPr>
        <p:spPr>
          <a:xfrm>
            <a:off x="4903544" y="4715571"/>
            <a:ext cx="80962" cy="67786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/>
          </a:p>
        </p:txBody>
      </p:sp>
      <p:sp>
        <p:nvSpPr>
          <p:cNvPr id="509" name="TextBox 52">
            <a:extLst>
              <a:ext uri="{FF2B5EF4-FFF2-40B4-BE49-F238E27FC236}">
                <a16:creationId xmlns:a16="http://schemas.microsoft.com/office/drawing/2014/main" id="{7009ECF2-9365-469D-A445-C8FD7808A3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2499" y="4855416"/>
            <a:ext cx="2791526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2000" b="1" dirty="0">
                <a:solidFill>
                  <a:schemeClr val="bg1"/>
                </a:solidFill>
                <a:latin typeface="Gill Sans MT Condensed" panose="020B0506020104020203" pitchFamily="34" charset="0"/>
              </a:rPr>
              <a:t>Examinations</a:t>
            </a:r>
            <a:endParaRPr lang="en-US" altLang="en-US" sz="2400" b="1" dirty="0">
              <a:solidFill>
                <a:schemeClr val="bg1"/>
              </a:solidFill>
              <a:latin typeface="Gill Sans MT Condensed" panose="020B0506020104020203" pitchFamily="34" charset="0"/>
            </a:endParaRPr>
          </a:p>
        </p:txBody>
      </p:sp>
      <p:sp>
        <p:nvSpPr>
          <p:cNvPr id="515" name="Rectangle 514">
            <a:extLst>
              <a:ext uri="{FF2B5EF4-FFF2-40B4-BE49-F238E27FC236}">
                <a16:creationId xmlns:a16="http://schemas.microsoft.com/office/drawing/2014/main" id="{E8456D6D-6D59-4163-9ABE-8923EF2B70A5}"/>
              </a:ext>
            </a:extLst>
          </p:cNvPr>
          <p:cNvSpPr/>
          <p:nvPr/>
        </p:nvSpPr>
        <p:spPr>
          <a:xfrm>
            <a:off x="2042736" y="2136413"/>
            <a:ext cx="6024562" cy="63023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516" name="Triangle 45">
            <a:extLst>
              <a:ext uri="{FF2B5EF4-FFF2-40B4-BE49-F238E27FC236}">
                <a16:creationId xmlns:a16="http://schemas.microsoft.com/office/drawing/2014/main" id="{66F5EA8C-026E-4A41-B46F-BE1CE69A6A8B}"/>
              </a:ext>
            </a:extLst>
          </p:cNvPr>
          <p:cNvSpPr/>
          <p:nvPr/>
        </p:nvSpPr>
        <p:spPr>
          <a:xfrm rot="16200000">
            <a:off x="1191042" y="2066731"/>
            <a:ext cx="998537" cy="736600"/>
          </a:xfrm>
          <a:prstGeom prst="triangl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526" name="Triangle 45">
            <a:extLst>
              <a:ext uri="{FF2B5EF4-FFF2-40B4-BE49-F238E27FC236}">
                <a16:creationId xmlns:a16="http://schemas.microsoft.com/office/drawing/2014/main" id="{052BC0F4-281E-46B6-A436-51DAA1E760DA}"/>
              </a:ext>
            </a:extLst>
          </p:cNvPr>
          <p:cNvSpPr/>
          <p:nvPr/>
        </p:nvSpPr>
        <p:spPr>
          <a:xfrm rot="5400000">
            <a:off x="7898229" y="2128015"/>
            <a:ext cx="1023938" cy="736600"/>
          </a:xfrm>
          <a:prstGeom prst="triangl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531" name="TextBox 2">
            <a:extLst>
              <a:ext uri="{FF2B5EF4-FFF2-40B4-BE49-F238E27FC236}">
                <a16:creationId xmlns:a16="http://schemas.microsoft.com/office/drawing/2014/main" id="{5F74F906-A277-4F14-9128-529969BF42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92023" y="2271351"/>
            <a:ext cx="5175250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en-GB" altLang="en-US" dirty="0">
                <a:solidFill>
                  <a:schemeClr val="bg1"/>
                </a:solidFill>
              </a:rPr>
              <a:t>Understanding and Applying French Skills </a:t>
            </a:r>
          </a:p>
        </p:txBody>
      </p:sp>
      <p:sp>
        <p:nvSpPr>
          <p:cNvPr id="532" name="TextBox 4">
            <a:extLst>
              <a:ext uri="{FF2B5EF4-FFF2-40B4-BE49-F238E27FC236}">
                <a16:creationId xmlns:a16="http://schemas.microsoft.com/office/drawing/2014/main" id="{AFE35BB7-A81F-45E4-94BA-EE9B96102534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1405354" y="2332470"/>
            <a:ext cx="9985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en-GB" altLang="en-US" sz="1800" dirty="0">
                <a:solidFill>
                  <a:schemeClr val="bg1"/>
                </a:solidFill>
              </a:rPr>
              <a:t>Year 12</a:t>
            </a:r>
          </a:p>
        </p:txBody>
      </p:sp>
      <p:sp>
        <p:nvSpPr>
          <p:cNvPr id="533" name="TextBox 439">
            <a:extLst>
              <a:ext uri="{FF2B5EF4-FFF2-40B4-BE49-F238E27FC236}">
                <a16:creationId xmlns:a16="http://schemas.microsoft.com/office/drawing/2014/main" id="{337BE0E9-9F27-4C34-971A-79B493005A0B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7647404" y="2367395"/>
            <a:ext cx="9985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en-GB" altLang="en-US" sz="1800" dirty="0">
                <a:solidFill>
                  <a:schemeClr val="bg1"/>
                </a:solidFill>
              </a:rPr>
              <a:t>Year 13</a:t>
            </a:r>
          </a:p>
        </p:txBody>
      </p:sp>
      <p:cxnSp>
        <p:nvCxnSpPr>
          <p:cNvPr id="534" name="Straight Connector 533">
            <a:extLst>
              <a:ext uri="{FF2B5EF4-FFF2-40B4-BE49-F238E27FC236}">
                <a16:creationId xmlns:a16="http://schemas.microsoft.com/office/drawing/2014/main" id="{959D34F7-5511-43D4-8E01-82415AB38C00}"/>
              </a:ext>
            </a:extLst>
          </p:cNvPr>
          <p:cNvCxnSpPr>
            <a:cxnSpLocks/>
          </p:cNvCxnSpPr>
          <p:nvPr/>
        </p:nvCxnSpPr>
        <p:spPr>
          <a:xfrm>
            <a:off x="2235482" y="1880516"/>
            <a:ext cx="0" cy="29271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6" name="Straight Connector 535">
            <a:extLst>
              <a:ext uri="{FF2B5EF4-FFF2-40B4-BE49-F238E27FC236}">
                <a16:creationId xmlns:a16="http://schemas.microsoft.com/office/drawing/2014/main" id="{8A0FFACF-5FE4-4E72-B5F2-A9505B3D812B}"/>
              </a:ext>
            </a:extLst>
          </p:cNvPr>
          <p:cNvCxnSpPr>
            <a:cxnSpLocks/>
          </p:cNvCxnSpPr>
          <p:nvPr/>
        </p:nvCxnSpPr>
        <p:spPr>
          <a:xfrm flipV="1">
            <a:off x="2411387" y="2733939"/>
            <a:ext cx="0" cy="28925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7" name="Straight Connector 536">
            <a:extLst>
              <a:ext uri="{FF2B5EF4-FFF2-40B4-BE49-F238E27FC236}">
                <a16:creationId xmlns:a16="http://schemas.microsoft.com/office/drawing/2014/main" id="{19E3560C-7C4B-4751-8E77-0A4AFA12A5A8}"/>
              </a:ext>
            </a:extLst>
          </p:cNvPr>
          <p:cNvCxnSpPr>
            <a:cxnSpLocks/>
          </p:cNvCxnSpPr>
          <p:nvPr/>
        </p:nvCxnSpPr>
        <p:spPr>
          <a:xfrm>
            <a:off x="3170231" y="1843694"/>
            <a:ext cx="0" cy="29271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8" name="Straight Connector 537">
            <a:extLst>
              <a:ext uri="{FF2B5EF4-FFF2-40B4-BE49-F238E27FC236}">
                <a16:creationId xmlns:a16="http://schemas.microsoft.com/office/drawing/2014/main" id="{42A2657F-F9BE-444E-B705-438A9F17998C}"/>
              </a:ext>
            </a:extLst>
          </p:cNvPr>
          <p:cNvCxnSpPr>
            <a:cxnSpLocks/>
          </p:cNvCxnSpPr>
          <p:nvPr/>
        </p:nvCxnSpPr>
        <p:spPr>
          <a:xfrm flipV="1">
            <a:off x="3243106" y="2735091"/>
            <a:ext cx="0" cy="28925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1" name="Straight Connector 540">
            <a:extLst>
              <a:ext uri="{FF2B5EF4-FFF2-40B4-BE49-F238E27FC236}">
                <a16:creationId xmlns:a16="http://schemas.microsoft.com/office/drawing/2014/main" id="{CFBA5097-6898-4284-A65D-639702D62DEB}"/>
              </a:ext>
            </a:extLst>
          </p:cNvPr>
          <p:cNvCxnSpPr>
            <a:cxnSpLocks/>
          </p:cNvCxnSpPr>
          <p:nvPr/>
        </p:nvCxnSpPr>
        <p:spPr>
          <a:xfrm flipV="1">
            <a:off x="4156899" y="2726629"/>
            <a:ext cx="0" cy="28925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2" name="Straight Connector 541">
            <a:extLst>
              <a:ext uri="{FF2B5EF4-FFF2-40B4-BE49-F238E27FC236}">
                <a16:creationId xmlns:a16="http://schemas.microsoft.com/office/drawing/2014/main" id="{B38943A8-9FC0-43BE-AE41-D3C272E1A853}"/>
              </a:ext>
            </a:extLst>
          </p:cNvPr>
          <p:cNvCxnSpPr>
            <a:cxnSpLocks/>
          </p:cNvCxnSpPr>
          <p:nvPr/>
        </p:nvCxnSpPr>
        <p:spPr>
          <a:xfrm flipV="1">
            <a:off x="5096800" y="2726629"/>
            <a:ext cx="0" cy="28925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3" name="Straight Connector 542">
            <a:extLst>
              <a:ext uri="{FF2B5EF4-FFF2-40B4-BE49-F238E27FC236}">
                <a16:creationId xmlns:a16="http://schemas.microsoft.com/office/drawing/2014/main" id="{93CD528B-7F86-4942-B423-9FC840703D4F}"/>
              </a:ext>
            </a:extLst>
          </p:cNvPr>
          <p:cNvCxnSpPr>
            <a:cxnSpLocks/>
          </p:cNvCxnSpPr>
          <p:nvPr/>
        </p:nvCxnSpPr>
        <p:spPr>
          <a:xfrm>
            <a:off x="4317323" y="1843694"/>
            <a:ext cx="0" cy="29271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8" name="Straight Connector 547">
            <a:extLst>
              <a:ext uri="{FF2B5EF4-FFF2-40B4-BE49-F238E27FC236}">
                <a16:creationId xmlns:a16="http://schemas.microsoft.com/office/drawing/2014/main" id="{6E7FE2FB-4D7C-4324-8564-84ABEE7D2AE6}"/>
              </a:ext>
            </a:extLst>
          </p:cNvPr>
          <p:cNvCxnSpPr>
            <a:cxnSpLocks/>
          </p:cNvCxnSpPr>
          <p:nvPr/>
        </p:nvCxnSpPr>
        <p:spPr>
          <a:xfrm flipV="1">
            <a:off x="6089780" y="2736525"/>
            <a:ext cx="0" cy="28925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9" name="Straight Connector 548">
            <a:extLst>
              <a:ext uri="{FF2B5EF4-FFF2-40B4-BE49-F238E27FC236}">
                <a16:creationId xmlns:a16="http://schemas.microsoft.com/office/drawing/2014/main" id="{21AB06C0-77BE-4502-B3DB-5EBBA0CBF525}"/>
              </a:ext>
            </a:extLst>
          </p:cNvPr>
          <p:cNvCxnSpPr>
            <a:cxnSpLocks/>
          </p:cNvCxnSpPr>
          <p:nvPr/>
        </p:nvCxnSpPr>
        <p:spPr>
          <a:xfrm>
            <a:off x="5602538" y="1880360"/>
            <a:ext cx="0" cy="29271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0" name="Straight Connector 549">
            <a:extLst>
              <a:ext uri="{FF2B5EF4-FFF2-40B4-BE49-F238E27FC236}">
                <a16:creationId xmlns:a16="http://schemas.microsoft.com/office/drawing/2014/main" id="{BD92FB45-3C12-4CBA-88AA-9D7AA3734D31}"/>
              </a:ext>
            </a:extLst>
          </p:cNvPr>
          <p:cNvCxnSpPr>
            <a:cxnSpLocks/>
          </p:cNvCxnSpPr>
          <p:nvPr/>
        </p:nvCxnSpPr>
        <p:spPr>
          <a:xfrm flipV="1">
            <a:off x="6821087" y="2733939"/>
            <a:ext cx="0" cy="28925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1" name="Straight Connector 550">
            <a:extLst>
              <a:ext uri="{FF2B5EF4-FFF2-40B4-BE49-F238E27FC236}">
                <a16:creationId xmlns:a16="http://schemas.microsoft.com/office/drawing/2014/main" id="{8EC203B5-C338-478D-BBB8-5C5465AD23BD}"/>
              </a:ext>
            </a:extLst>
          </p:cNvPr>
          <p:cNvCxnSpPr>
            <a:cxnSpLocks/>
          </p:cNvCxnSpPr>
          <p:nvPr/>
        </p:nvCxnSpPr>
        <p:spPr>
          <a:xfrm>
            <a:off x="6656983" y="1883890"/>
            <a:ext cx="0" cy="29271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2" name="Straight Connector 551">
            <a:extLst>
              <a:ext uri="{FF2B5EF4-FFF2-40B4-BE49-F238E27FC236}">
                <a16:creationId xmlns:a16="http://schemas.microsoft.com/office/drawing/2014/main" id="{BA78F9E5-50C4-4C0C-AF4A-BE89B3780447}"/>
              </a:ext>
            </a:extLst>
          </p:cNvPr>
          <p:cNvCxnSpPr>
            <a:cxnSpLocks/>
          </p:cNvCxnSpPr>
          <p:nvPr/>
        </p:nvCxnSpPr>
        <p:spPr>
          <a:xfrm>
            <a:off x="7533057" y="1890988"/>
            <a:ext cx="0" cy="29271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4" name="Straight Connector 553">
            <a:extLst>
              <a:ext uri="{FF2B5EF4-FFF2-40B4-BE49-F238E27FC236}">
                <a16:creationId xmlns:a16="http://schemas.microsoft.com/office/drawing/2014/main" id="{2F7F46B4-81BA-4764-9167-285DD09AFAB0}"/>
              </a:ext>
            </a:extLst>
          </p:cNvPr>
          <p:cNvCxnSpPr>
            <a:cxnSpLocks/>
          </p:cNvCxnSpPr>
          <p:nvPr/>
        </p:nvCxnSpPr>
        <p:spPr>
          <a:xfrm flipV="1">
            <a:off x="7628737" y="2726629"/>
            <a:ext cx="0" cy="28925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0" name="Straight Connector 509">
            <a:extLst>
              <a:ext uri="{FF2B5EF4-FFF2-40B4-BE49-F238E27FC236}">
                <a16:creationId xmlns:a16="http://schemas.microsoft.com/office/drawing/2014/main" id="{56A1415B-5253-4906-B4A1-8995490E0F04}"/>
              </a:ext>
            </a:extLst>
          </p:cNvPr>
          <p:cNvCxnSpPr>
            <a:cxnSpLocks/>
          </p:cNvCxnSpPr>
          <p:nvPr/>
        </p:nvCxnSpPr>
        <p:spPr>
          <a:xfrm>
            <a:off x="3680461" y="13016095"/>
            <a:ext cx="0" cy="413543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4" name="Straight Connector 513">
            <a:extLst>
              <a:ext uri="{FF2B5EF4-FFF2-40B4-BE49-F238E27FC236}">
                <a16:creationId xmlns:a16="http://schemas.microsoft.com/office/drawing/2014/main" id="{23B27853-5C23-4D64-89F8-BBC60F88B375}"/>
              </a:ext>
            </a:extLst>
          </p:cNvPr>
          <p:cNvCxnSpPr>
            <a:cxnSpLocks/>
          </p:cNvCxnSpPr>
          <p:nvPr/>
        </p:nvCxnSpPr>
        <p:spPr>
          <a:xfrm flipV="1">
            <a:off x="3991530" y="13765147"/>
            <a:ext cx="0" cy="540063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9" name="Straight Connector 568">
            <a:extLst>
              <a:ext uri="{FF2B5EF4-FFF2-40B4-BE49-F238E27FC236}">
                <a16:creationId xmlns:a16="http://schemas.microsoft.com/office/drawing/2014/main" id="{23B27853-5C23-4D64-89F8-BBC60F88B375}"/>
              </a:ext>
            </a:extLst>
          </p:cNvPr>
          <p:cNvCxnSpPr>
            <a:cxnSpLocks/>
          </p:cNvCxnSpPr>
          <p:nvPr/>
        </p:nvCxnSpPr>
        <p:spPr>
          <a:xfrm flipV="1">
            <a:off x="3609573" y="9404303"/>
            <a:ext cx="0" cy="322262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1" name="Rectangle 740">
            <a:extLst>
              <a:ext uri="{FF2B5EF4-FFF2-40B4-BE49-F238E27FC236}">
                <a16:creationId xmlns:a16="http://schemas.microsoft.com/office/drawing/2014/main" id="{D13CAC9E-96EB-41B1-B002-FBAA3B7DAB44}"/>
              </a:ext>
            </a:extLst>
          </p:cNvPr>
          <p:cNvSpPr/>
          <p:nvPr/>
        </p:nvSpPr>
        <p:spPr>
          <a:xfrm rot="3281331">
            <a:off x="1466482" y="8448739"/>
            <a:ext cx="66899" cy="7588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/>
          </a:p>
        </p:txBody>
      </p:sp>
      <p:sp>
        <p:nvSpPr>
          <p:cNvPr id="781" name="Rectangle 780">
            <a:extLst>
              <a:ext uri="{FF2B5EF4-FFF2-40B4-BE49-F238E27FC236}">
                <a16:creationId xmlns:a16="http://schemas.microsoft.com/office/drawing/2014/main" id="{9B967AD1-FFB0-495B-BD69-ADF3D6D02055}"/>
              </a:ext>
            </a:extLst>
          </p:cNvPr>
          <p:cNvSpPr/>
          <p:nvPr/>
        </p:nvSpPr>
        <p:spPr>
          <a:xfrm>
            <a:off x="7680712" y="6743336"/>
            <a:ext cx="94494" cy="7588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/>
          </a:p>
        </p:txBody>
      </p:sp>
      <p:cxnSp>
        <p:nvCxnSpPr>
          <p:cNvPr id="833" name="Straight Connector 832">
            <a:extLst>
              <a:ext uri="{FF2B5EF4-FFF2-40B4-BE49-F238E27FC236}">
                <a16:creationId xmlns:a16="http://schemas.microsoft.com/office/drawing/2014/main" id="{BDA39CA4-7BB9-4CA8-A239-8E12F7ED568B}"/>
              </a:ext>
            </a:extLst>
          </p:cNvPr>
          <p:cNvCxnSpPr>
            <a:cxnSpLocks/>
          </p:cNvCxnSpPr>
          <p:nvPr/>
        </p:nvCxnSpPr>
        <p:spPr>
          <a:xfrm flipV="1">
            <a:off x="8168695" y="5927058"/>
            <a:ext cx="503818" cy="207081"/>
          </a:xfrm>
          <a:prstGeom prst="line">
            <a:avLst/>
          </a:prstGeom>
          <a:ln>
            <a:solidFill>
              <a:srgbClr val="00FFCC"/>
            </a:solidFill>
            <a:tailEnd type="oval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62" name="Rectangle 861">
            <a:extLst>
              <a:ext uri="{FF2B5EF4-FFF2-40B4-BE49-F238E27FC236}">
                <a16:creationId xmlns:a16="http://schemas.microsoft.com/office/drawing/2014/main" id="{667928A8-8D3B-43AA-9BAE-DE83A10C8585}"/>
              </a:ext>
            </a:extLst>
          </p:cNvPr>
          <p:cNvSpPr/>
          <p:nvPr/>
        </p:nvSpPr>
        <p:spPr>
          <a:xfrm rot="3660063">
            <a:off x="673630" y="14518320"/>
            <a:ext cx="90487" cy="6810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 dirty="0"/>
          </a:p>
        </p:txBody>
      </p:sp>
      <p:cxnSp>
        <p:nvCxnSpPr>
          <p:cNvPr id="411" name="Straight Connector 410">
            <a:extLst>
              <a:ext uri="{FF2B5EF4-FFF2-40B4-BE49-F238E27FC236}">
                <a16:creationId xmlns:a16="http://schemas.microsoft.com/office/drawing/2014/main" id="{E43EB60C-62F1-42B2-A691-B147C111709A}"/>
              </a:ext>
            </a:extLst>
          </p:cNvPr>
          <p:cNvCxnSpPr>
            <a:cxnSpLocks/>
          </p:cNvCxnSpPr>
          <p:nvPr/>
        </p:nvCxnSpPr>
        <p:spPr>
          <a:xfrm flipV="1">
            <a:off x="1531403" y="13667414"/>
            <a:ext cx="180815" cy="255058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0" name="Straight Connector 449">
            <a:extLst>
              <a:ext uri="{FF2B5EF4-FFF2-40B4-BE49-F238E27FC236}">
                <a16:creationId xmlns:a16="http://schemas.microsoft.com/office/drawing/2014/main" id="{15887FC4-C5BA-4378-979A-37BF73B0819B}"/>
              </a:ext>
            </a:extLst>
          </p:cNvPr>
          <p:cNvCxnSpPr>
            <a:cxnSpLocks/>
          </p:cNvCxnSpPr>
          <p:nvPr/>
        </p:nvCxnSpPr>
        <p:spPr>
          <a:xfrm>
            <a:off x="4057698" y="8726794"/>
            <a:ext cx="0" cy="401927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2" name="Straight Connector 451">
            <a:extLst>
              <a:ext uri="{FF2B5EF4-FFF2-40B4-BE49-F238E27FC236}">
                <a16:creationId xmlns:a16="http://schemas.microsoft.com/office/drawing/2014/main" id="{63E5369B-D45E-4BB1-BDCC-F22609955D0B}"/>
              </a:ext>
            </a:extLst>
          </p:cNvPr>
          <p:cNvCxnSpPr>
            <a:cxnSpLocks/>
          </p:cNvCxnSpPr>
          <p:nvPr/>
        </p:nvCxnSpPr>
        <p:spPr>
          <a:xfrm flipV="1">
            <a:off x="4503942" y="9351333"/>
            <a:ext cx="0" cy="322262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4" name="TextBox 52">
            <a:extLst>
              <a:ext uri="{FF2B5EF4-FFF2-40B4-BE49-F238E27FC236}">
                <a16:creationId xmlns:a16="http://schemas.microsoft.com/office/drawing/2014/main" id="{08FDAF00-456F-4F2F-A0A4-DACD3893B4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81653" y="4842437"/>
            <a:ext cx="1197814" cy="40011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2000" b="1" dirty="0">
                <a:solidFill>
                  <a:schemeClr val="bg1"/>
                </a:solidFill>
                <a:latin typeface="Gill Sans MT Condensed" panose="020B0506020104020203" pitchFamily="34" charset="0"/>
              </a:rPr>
              <a:t>Revision</a:t>
            </a:r>
            <a:endParaRPr lang="en-US" altLang="en-US" sz="2400" b="1" dirty="0">
              <a:solidFill>
                <a:schemeClr val="bg1"/>
              </a:solidFill>
              <a:latin typeface="Gill Sans MT Condensed" panose="020B0506020104020203" pitchFamily="34" charset="0"/>
            </a:endParaRPr>
          </a:p>
        </p:txBody>
      </p:sp>
      <p:sp>
        <p:nvSpPr>
          <p:cNvPr id="218" name="Oval 217">
            <a:extLst>
              <a:ext uri="{FF2B5EF4-FFF2-40B4-BE49-F238E27FC236}">
                <a16:creationId xmlns:a16="http://schemas.microsoft.com/office/drawing/2014/main" id="{D14D8DE7-E2AA-4A4F-8BB3-DDD680342710}"/>
              </a:ext>
            </a:extLst>
          </p:cNvPr>
          <p:cNvSpPr/>
          <p:nvPr/>
        </p:nvSpPr>
        <p:spPr>
          <a:xfrm>
            <a:off x="997405" y="4361883"/>
            <a:ext cx="1371638" cy="1304925"/>
          </a:xfrm>
          <a:prstGeom prst="ellipse">
            <a:avLst/>
          </a:prstGeom>
          <a:solidFill>
            <a:srgbClr val="FF99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155" dirty="0"/>
              <a:t>Final A level exams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0CD509B-E2EB-47B8-A813-6D54485A9421}"/>
              </a:ext>
            </a:extLst>
          </p:cNvPr>
          <p:cNvSpPr txBox="1"/>
          <p:nvPr/>
        </p:nvSpPr>
        <p:spPr>
          <a:xfrm>
            <a:off x="7499371" y="14060296"/>
            <a:ext cx="61106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Trends in </a:t>
            </a:r>
          </a:p>
          <a:p>
            <a:r>
              <a:rPr lang="en-GB" sz="800" dirty="0"/>
              <a:t>Family life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7815BEB-B561-464E-A2AC-0FE23E46BEFF}"/>
              </a:ext>
            </a:extLst>
          </p:cNvPr>
          <p:cNvSpPr txBox="1"/>
          <p:nvPr/>
        </p:nvSpPr>
        <p:spPr>
          <a:xfrm>
            <a:off x="5802576" y="12494884"/>
            <a:ext cx="11866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Generational </a:t>
            </a:r>
          </a:p>
          <a:p>
            <a:r>
              <a:rPr lang="en-GB" sz="800" dirty="0"/>
              <a:t>Problems &amp; </a:t>
            </a:r>
          </a:p>
          <a:p>
            <a:r>
              <a:rPr lang="en-GB" sz="800" dirty="0"/>
              <a:t>Extended </a:t>
            </a:r>
          </a:p>
          <a:p>
            <a:r>
              <a:rPr lang="en-GB" sz="800" dirty="0"/>
              <a:t>families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547320A-22F1-4309-B449-116DBE191E95}"/>
              </a:ext>
            </a:extLst>
          </p:cNvPr>
          <p:cNvSpPr txBox="1"/>
          <p:nvPr/>
        </p:nvSpPr>
        <p:spPr>
          <a:xfrm>
            <a:off x="5018562" y="14098099"/>
            <a:ext cx="20441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Technology in</a:t>
            </a:r>
          </a:p>
          <a:p>
            <a:r>
              <a:rPr lang="en-GB" sz="800" dirty="0"/>
              <a:t> Francophone</a:t>
            </a:r>
          </a:p>
          <a:p>
            <a:r>
              <a:rPr lang="en-GB" sz="800" dirty="0"/>
              <a:t>world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BF87C89-D712-45EA-B983-1493B982734F}"/>
              </a:ext>
            </a:extLst>
          </p:cNvPr>
          <p:cNvSpPr txBox="1"/>
          <p:nvPr/>
        </p:nvSpPr>
        <p:spPr>
          <a:xfrm>
            <a:off x="4976622" y="12621575"/>
            <a:ext cx="5229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Use</a:t>
            </a:r>
          </a:p>
          <a:p>
            <a:r>
              <a:rPr lang="en-GB" sz="800" dirty="0"/>
              <a:t>of the</a:t>
            </a:r>
          </a:p>
          <a:p>
            <a:r>
              <a:rPr lang="en-GB" sz="800" dirty="0"/>
              <a:t>internet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3608AFF-6944-469A-8944-EF774DD85125}"/>
              </a:ext>
            </a:extLst>
          </p:cNvPr>
          <p:cNvSpPr txBox="1"/>
          <p:nvPr/>
        </p:nvSpPr>
        <p:spPr>
          <a:xfrm>
            <a:off x="4317323" y="14146588"/>
            <a:ext cx="7793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Users of cyber</a:t>
            </a:r>
          </a:p>
          <a:p>
            <a:r>
              <a:rPr lang="en-GB" sz="800" dirty="0"/>
              <a:t>technology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224CDF9-B85E-4B6C-8BEE-487D6EA1A850}"/>
              </a:ext>
            </a:extLst>
          </p:cNvPr>
          <p:cNvSpPr txBox="1"/>
          <p:nvPr/>
        </p:nvSpPr>
        <p:spPr>
          <a:xfrm>
            <a:off x="4290099" y="12571759"/>
            <a:ext cx="59663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Social</a:t>
            </a:r>
          </a:p>
          <a:p>
            <a:r>
              <a:rPr lang="en-GB" sz="800" dirty="0"/>
              <a:t>networks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9E18D13-EC2C-4C45-A528-D1DBA2B341DA}"/>
              </a:ext>
            </a:extLst>
          </p:cNvPr>
          <p:cNvSpPr txBox="1"/>
          <p:nvPr/>
        </p:nvSpPr>
        <p:spPr>
          <a:xfrm>
            <a:off x="3617879" y="14380763"/>
            <a:ext cx="8883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Advantages</a:t>
            </a:r>
          </a:p>
          <a:p>
            <a:r>
              <a:rPr lang="en-GB" sz="800" dirty="0"/>
              <a:t> / disadvantages </a:t>
            </a:r>
          </a:p>
          <a:p>
            <a:r>
              <a:rPr lang="en-GB" sz="800" dirty="0"/>
              <a:t>of technology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58AB7F5-C12B-4677-A2F8-AB0E51301D6C}"/>
              </a:ext>
            </a:extLst>
          </p:cNvPr>
          <p:cNvSpPr txBox="1"/>
          <p:nvPr/>
        </p:nvSpPr>
        <p:spPr>
          <a:xfrm>
            <a:off x="3454848" y="12524857"/>
            <a:ext cx="6607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Changes in </a:t>
            </a:r>
          </a:p>
          <a:p>
            <a:r>
              <a:rPr lang="en-GB" sz="800" dirty="0"/>
              <a:t>the use of</a:t>
            </a:r>
          </a:p>
          <a:p>
            <a:r>
              <a:rPr lang="en-GB" sz="800" dirty="0"/>
              <a:t>technology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10AC375-2BEB-4C7D-84B8-DA2FD34E3285}"/>
              </a:ext>
            </a:extLst>
          </p:cNvPr>
          <p:cNvSpPr txBox="1"/>
          <p:nvPr/>
        </p:nvSpPr>
        <p:spPr>
          <a:xfrm>
            <a:off x="2179137" y="12903579"/>
            <a:ext cx="7168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Who are the</a:t>
            </a:r>
          </a:p>
          <a:p>
            <a:r>
              <a:rPr lang="en-GB" sz="800" dirty="0"/>
              <a:t>volunteers?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59266F1-10E8-4AFD-8DBA-0D9E37E90B68}"/>
              </a:ext>
            </a:extLst>
          </p:cNvPr>
          <p:cNvSpPr txBox="1"/>
          <p:nvPr/>
        </p:nvSpPr>
        <p:spPr>
          <a:xfrm>
            <a:off x="2553819" y="14232810"/>
            <a:ext cx="8162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The place of</a:t>
            </a:r>
          </a:p>
          <a:p>
            <a:r>
              <a:rPr lang="en-GB" sz="800" dirty="0"/>
              <a:t>Voluntary </a:t>
            </a:r>
          </a:p>
          <a:p>
            <a:r>
              <a:rPr lang="en-GB" sz="800" dirty="0"/>
              <a:t>Work in France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28CCBCE-0953-40BF-8EB4-6B7E1AD4E747}"/>
              </a:ext>
            </a:extLst>
          </p:cNvPr>
          <p:cNvSpPr txBox="1"/>
          <p:nvPr/>
        </p:nvSpPr>
        <p:spPr>
          <a:xfrm>
            <a:off x="946349" y="13922577"/>
            <a:ext cx="125226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The value of volunteering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B94168FC-7613-4BEB-9C1A-445368B644D1}"/>
              </a:ext>
            </a:extLst>
          </p:cNvPr>
          <p:cNvSpPr txBox="1"/>
          <p:nvPr/>
        </p:nvSpPr>
        <p:spPr>
          <a:xfrm>
            <a:off x="287441" y="10879469"/>
            <a:ext cx="1209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French heritage as</a:t>
            </a:r>
          </a:p>
          <a:p>
            <a:r>
              <a:rPr lang="en-GB" sz="800" dirty="0"/>
              <a:t>The refection of the culture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DDCB6E2A-BA74-49BD-AC48-695E4897DD4E}"/>
              </a:ext>
            </a:extLst>
          </p:cNvPr>
          <p:cNvSpPr txBox="1"/>
          <p:nvPr/>
        </p:nvSpPr>
        <p:spPr>
          <a:xfrm>
            <a:off x="371534" y="12474440"/>
            <a:ext cx="7078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Local, regional and national heritage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7D9F5D7E-5AF8-4AA5-B65E-57AE162D4B14}"/>
              </a:ext>
            </a:extLst>
          </p:cNvPr>
          <p:cNvSpPr txBox="1"/>
          <p:nvPr/>
        </p:nvSpPr>
        <p:spPr>
          <a:xfrm>
            <a:off x="1659201" y="12418861"/>
            <a:ext cx="7457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Heritage and </a:t>
            </a:r>
          </a:p>
          <a:p>
            <a:r>
              <a:rPr lang="en-GB" sz="800" dirty="0"/>
              <a:t>tourism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380726C2-E78B-4DAE-9B1F-C549BEA90847}"/>
              </a:ext>
            </a:extLst>
          </p:cNvPr>
          <p:cNvSpPr txBox="1"/>
          <p:nvPr/>
        </p:nvSpPr>
        <p:spPr>
          <a:xfrm>
            <a:off x="4569127" y="11962741"/>
            <a:ext cx="6833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Why is it called the 7</a:t>
            </a:r>
            <a:r>
              <a:rPr lang="en-GB" sz="800" baseline="30000" dirty="0"/>
              <a:t>th</a:t>
            </a:r>
            <a:r>
              <a:rPr lang="en-GB" sz="800" dirty="0"/>
              <a:t> Art?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99002DFD-8F04-4079-A433-813B9A53375D}"/>
              </a:ext>
            </a:extLst>
          </p:cNvPr>
          <p:cNvSpPr txBox="1"/>
          <p:nvPr/>
        </p:nvSpPr>
        <p:spPr>
          <a:xfrm>
            <a:off x="4467643" y="10451151"/>
            <a:ext cx="6550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Journey of</a:t>
            </a:r>
          </a:p>
          <a:p>
            <a:r>
              <a:rPr lang="en-GB" sz="800" dirty="0"/>
              <a:t>French cinema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97624A1D-0036-4ED1-9DA3-51B0BBBC8711}"/>
              </a:ext>
            </a:extLst>
          </p:cNvPr>
          <p:cNvSpPr txBox="1"/>
          <p:nvPr/>
        </p:nvSpPr>
        <p:spPr>
          <a:xfrm>
            <a:off x="6353452" y="11955627"/>
            <a:ext cx="55335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The New</a:t>
            </a:r>
          </a:p>
          <a:p>
            <a:r>
              <a:rPr lang="en-GB" sz="800" dirty="0"/>
              <a:t>Wave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BC60E569-C4B4-4F45-888D-32F95D8AB75D}"/>
              </a:ext>
            </a:extLst>
          </p:cNvPr>
          <p:cNvSpPr txBox="1"/>
          <p:nvPr/>
        </p:nvSpPr>
        <p:spPr>
          <a:xfrm>
            <a:off x="2114867" y="8601079"/>
            <a:ext cx="88998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Prisons in France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853C14A4-099F-48A7-B72E-D083CEA5867B}"/>
              </a:ext>
            </a:extLst>
          </p:cNvPr>
          <p:cNvSpPr txBox="1"/>
          <p:nvPr/>
        </p:nvSpPr>
        <p:spPr>
          <a:xfrm>
            <a:off x="771964" y="9603528"/>
            <a:ext cx="109356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Punishment of crimes</a:t>
            </a:r>
          </a:p>
          <a:p>
            <a:r>
              <a:rPr lang="en-GB" sz="800" dirty="0"/>
              <a:t>and alternatives 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BC5A3B95-2A53-4F8A-9BFB-15860F86A35F}"/>
              </a:ext>
            </a:extLst>
          </p:cNvPr>
          <p:cNvSpPr txBox="1"/>
          <p:nvPr/>
        </p:nvSpPr>
        <p:spPr>
          <a:xfrm>
            <a:off x="216023" y="8456148"/>
            <a:ext cx="10178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Set Text Study</a:t>
            </a:r>
          </a:p>
          <a:p>
            <a:r>
              <a:rPr lang="en-GB" sz="800" dirty="0"/>
              <a:t>Bonjour Tristesse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C9D06CA5-4488-4F74-8252-C242C5F755C6}"/>
              </a:ext>
            </a:extLst>
          </p:cNvPr>
          <p:cNvSpPr txBox="1"/>
          <p:nvPr/>
        </p:nvSpPr>
        <p:spPr>
          <a:xfrm>
            <a:off x="2635036" y="7802663"/>
            <a:ext cx="8131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Politics and </a:t>
            </a:r>
          </a:p>
          <a:p>
            <a:r>
              <a:rPr lang="en-GB" sz="800" dirty="0"/>
              <a:t>young people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2382E90C-23D5-4010-9A22-57026275881E}"/>
              </a:ext>
            </a:extLst>
          </p:cNvPr>
          <p:cNvSpPr txBox="1"/>
          <p:nvPr/>
        </p:nvSpPr>
        <p:spPr>
          <a:xfrm>
            <a:off x="1690310" y="6341792"/>
            <a:ext cx="16344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Attitudes towards</a:t>
            </a:r>
          </a:p>
          <a:p>
            <a:r>
              <a:rPr lang="en-GB" sz="800" dirty="0"/>
              <a:t>political engagement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07B7C1E1-8F66-4BE8-89FA-C071885CEF11}"/>
              </a:ext>
            </a:extLst>
          </p:cNvPr>
          <p:cNvSpPr txBox="1"/>
          <p:nvPr/>
        </p:nvSpPr>
        <p:spPr>
          <a:xfrm>
            <a:off x="3115200" y="6332036"/>
            <a:ext cx="88998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Future of politics</a:t>
            </a:r>
          </a:p>
          <a:p>
            <a:r>
              <a:rPr lang="en-GB" sz="800" dirty="0"/>
              <a:t>In France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F9D40C70-978F-425E-961F-F5E4C377C885}"/>
              </a:ext>
            </a:extLst>
          </p:cNvPr>
          <p:cNvSpPr txBox="1"/>
          <p:nvPr/>
        </p:nvSpPr>
        <p:spPr>
          <a:xfrm>
            <a:off x="3940095" y="7726049"/>
            <a:ext cx="86594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Power of unions</a:t>
            </a:r>
          </a:p>
        </p:txBody>
      </p:sp>
      <p:pic>
        <p:nvPicPr>
          <p:cNvPr id="113" name="Picture 112">
            <a:extLst>
              <a:ext uri="{FF2B5EF4-FFF2-40B4-BE49-F238E27FC236}">
                <a16:creationId xmlns:a16="http://schemas.microsoft.com/office/drawing/2014/main" id="{C2144D89-8604-4905-888F-2009FB0050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74043" y="14346059"/>
            <a:ext cx="813831" cy="750140"/>
          </a:xfrm>
          <a:prstGeom prst="rect">
            <a:avLst/>
          </a:prstGeom>
        </p:spPr>
      </p:pic>
      <p:pic>
        <p:nvPicPr>
          <p:cNvPr id="116" name="Picture 115">
            <a:extLst>
              <a:ext uri="{FF2B5EF4-FFF2-40B4-BE49-F238E27FC236}">
                <a16:creationId xmlns:a16="http://schemas.microsoft.com/office/drawing/2014/main" id="{A03EAEC0-5A8A-4A04-897F-15D9CAEF32C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58427" y="12735017"/>
            <a:ext cx="629987" cy="477464"/>
          </a:xfrm>
          <a:prstGeom prst="rect">
            <a:avLst/>
          </a:prstGeom>
        </p:spPr>
      </p:pic>
      <p:pic>
        <p:nvPicPr>
          <p:cNvPr id="118" name="Picture 117">
            <a:extLst>
              <a:ext uri="{FF2B5EF4-FFF2-40B4-BE49-F238E27FC236}">
                <a16:creationId xmlns:a16="http://schemas.microsoft.com/office/drawing/2014/main" id="{CCBC786C-15A2-425A-A58A-06694499DA2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15027" y="14503507"/>
            <a:ext cx="556693" cy="488653"/>
          </a:xfrm>
          <a:prstGeom prst="rect">
            <a:avLst/>
          </a:prstGeom>
        </p:spPr>
      </p:pic>
      <p:pic>
        <p:nvPicPr>
          <p:cNvPr id="120" name="Picture 119">
            <a:extLst>
              <a:ext uri="{FF2B5EF4-FFF2-40B4-BE49-F238E27FC236}">
                <a16:creationId xmlns:a16="http://schemas.microsoft.com/office/drawing/2014/main" id="{D150AE93-F67D-45E6-8DC2-8DAF21B75BD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17556" y="14413256"/>
            <a:ext cx="628116" cy="685800"/>
          </a:xfrm>
          <a:prstGeom prst="rect">
            <a:avLst/>
          </a:prstGeom>
        </p:spPr>
      </p:pic>
      <p:pic>
        <p:nvPicPr>
          <p:cNvPr id="122" name="Picture 121">
            <a:extLst>
              <a:ext uri="{FF2B5EF4-FFF2-40B4-BE49-F238E27FC236}">
                <a16:creationId xmlns:a16="http://schemas.microsoft.com/office/drawing/2014/main" id="{C3743D3B-977C-4E90-9B74-9AC67EF35F1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15286" y="14479232"/>
            <a:ext cx="681514" cy="748917"/>
          </a:xfrm>
          <a:prstGeom prst="rect">
            <a:avLst/>
          </a:prstGeom>
        </p:spPr>
      </p:pic>
      <p:pic>
        <p:nvPicPr>
          <p:cNvPr id="124" name="Picture 123">
            <a:extLst>
              <a:ext uri="{FF2B5EF4-FFF2-40B4-BE49-F238E27FC236}">
                <a16:creationId xmlns:a16="http://schemas.microsoft.com/office/drawing/2014/main" id="{0AC6D737-4456-4CDF-941A-DD67013A7A6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45268" y="13954304"/>
            <a:ext cx="446987" cy="466007"/>
          </a:xfrm>
          <a:prstGeom prst="rect">
            <a:avLst/>
          </a:prstGeom>
        </p:spPr>
      </p:pic>
      <p:pic>
        <p:nvPicPr>
          <p:cNvPr id="126" name="Picture 125">
            <a:extLst>
              <a:ext uri="{FF2B5EF4-FFF2-40B4-BE49-F238E27FC236}">
                <a16:creationId xmlns:a16="http://schemas.microsoft.com/office/drawing/2014/main" id="{0E77D010-7955-47EC-8162-C0B145FC6FD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 flipH="1">
            <a:off x="3809201" y="12978421"/>
            <a:ext cx="273251" cy="208354"/>
          </a:xfrm>
          <a:prstGeom prst="rect">
            <a:avLst/>
          </a:prstGeom>
        </p:spPr>
      </p:pic>
      <p:pic>
        <p:nvPicPr>
          <p:cNvPr id="128" name="Picture 127">
            <a:extLst>
              <a:ext uri="{FF2B5EF4-FFF2-40B4-BE49-F238E27FC236}">
                <a16:creationId xmlns:a16="http://schemas.microsoft.com/office/drawing/2014/main" id="{6CB2460F-F842-49E4-B5E5-4A11F986A15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10603" y="12767263"/>
            <a:ext cx="453751" cy="424159"/>
          </a:xfrm>
          <a:prstGeom prst="rect">
            <a:avLst/>
          </a:prstGeom>
        </p:spPr>
      </p:pic>
      <p:pic>
        <p:nvPicPr>
          <p:cNvPr id="130" name="Picture 129">
            <a:extLst>
              <a:ext uri="{FF2B5EF4-FFF2-40B4-BE49-F238E27FC236}">
                <a16:creationId xmlns:a16="http://schemas.microsoft.com/office/drawing/2014/main" id="{451888A2-2DD3-44FB-8123-2EC7EDDBB69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287335" y="12490143"/>
            <a:ext cx="411770" cy="303171"/>
          </a:xfrm>
          <a:prstGeom prst="rect">
            <a:avLst/>
          </a:prstGeom>
        </p:spPr>
      </p:pic>
      <p:pic>
        <p:nvPicPr>
          <p:cNvPr id="134" name="Picture 133">
            <a:extLst>
              <a:ext uri="{FF2B5EF4-FFF2-40B4-BE49-F238E27FC236}">
                <a16:creationId xmlns:a16="http://schemas.microsoft.com/office/drawing/2014/main" id="{5334EAB2-4C20-460E-B269-8D9175369BB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418374" y="12913694"/>
            <a:ext cx="346341" cy="313530"/>
          </a:xfrm>
          <a:prstGeom prst="rect">
            <a:avLst/>
          </a:prstGeom>
        </p:spPr>
      </p:pic>
      <p:pic>
        <p:nvPicPr>
          <p:cNvPr id="138" name="Picture 137">
            <a:extLst>
              <a:ext uri="{FF2B5EF4-FFF2-40B4-BE49-F238E27FC236}">
                <a16:creationId xmlns:a16="http://schemas.microsoft.com/office/drawing/2014/main" id="{4B58F7F0-055A-4061-A32D-0770ECD0DC5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650782" y="10487161"/>
            <a:ext cx="520624" cy="593611"/>
          </a:xfrm>
          <a:prstGeom prst="rect">
            <a:avLst/>
          </a:prstGeom>
        </p:spPr>
      </p:pic>
      <p:pic>
        <p:nvPicPr>
          <p:cNvPr id="151" name="Picture 150">
            <a:extLst>
              <a:ext uri="{FF2B5EF4-FFF2-40B4-BE49-F238E27FC236}">
                <a16:creationId xmlns:a16="http://schemas.microsoft.com/office/drawing/2014/main" id="{9DB4827F-0F1D-4044-B525-09EF34A7984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-4651746" y="17170612"/>
            <a:ext cx="169603" cy="142715"/>
          </a:xfrm>
          <a:prstGeom prst="rect">
            <a:avLst/>
          </a:prstGeom>
        </p:spPr>
      </p:pic>
      <p:pic>
        <p:nvPicPr>
          <p:cNvPr id="180" name="Picture 179">
            <a:extLst>
              <a:ext uri="{FF2B5EF4-FFF2-40B4-BE49-F238E27FC236}">
                <a16:creationId xmlns:a16="http://schemas.microsoft.com/office/drawing/2014/main" id="{806A57A0-6850-4837-9C7C-C99F4DF3EFF5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6215370" y="7678458"/>
            <a:ext cx="544034" cy="544034"/>
          </a:xfrm>
          <a:prstGeom prst="rect">
            <a:avLst/>
          </a:prstGeom>
        </p:spPr>
      </p:pic>
      <p:pic>
        <p:nvPicPr>
          <p:cNvPr id="1033" name="Picture 1032">
            <a:extLst>
              <a:ext uri="{FF2B5EF4-FFF2-40B4-BE49-F238E27FC236}">
                <a16:creationId xmlns:a16="http://schemas.microsoft.com/office/drawing/2014/main" id="{FA39AE03-0A0D-4502-AC2D-39F5E49611BE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058611" y="7556362"/>
            <a:ext cx="577791" cy="650015"/>
          </a:xfrm>
          <a:prstGeom prst="rect">
            <a:avLst/>
          </a:prstGeom>
        </p:spPr>
      </p:pic>
      <p:sp>
        <p:nvSpPr>
          <p:cNvPr id="1044" name="TextBox 1043">
            <a:extLst>
              <a:ext uri="{FF2B5EF4-FFF2-40B4-BE49-F238E27FC236}">
                <a16:creationId xmlns:a16="http://schemas.microsoft.com/office/drawing/2014/main" id="{CE3054EB-FB16-4695-9916-AE835F8F0E01}"/>
              </a:ext>
            </a:extLst>
          </p:cNvPr>
          <p:cNvSpPr txBox="1"/>
          <p:nvPr/>
        </p:nvSpPr>
        <p:spPr>
          <a:xfrm>
            <a:off x="1566832" y="1607704"/>
            <a:ext cx="1140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Enhanced grammatical</a:t>
            </a:r>
          </a:p>
          <a:p>
            <a:r>
              <a:rPr lang="en-GB" sz="800" dirty="0"/>
              <a:t> awareness</a:t>
            </a:r>
          </a:p>
        </p:txBody>
      </p:sp>
      <p:sp>
        <p:nvSpPr>
          <p:cNvPr id="1045" name="TextBox 1044">
            <a:extLst>
              <a:ext uri="{FF2B5EF4-FFF2-40B4-BE49-F238E27FC236}">
                <a16:creationId xmlns:a16="http://schemas.microsoft.com/office/drawing/2014/main" id="{BA260116-38C6-46AA-B60B-88DE27AED3A3}"/>
              </a:ext>
            </a:extLst>
          </p:cNvPr>
          <p:cNvSpPr txBox="1"/>
          <p:nvPr/>
        </p:nvSpPr>
        <p:spPr>
          <a:xfrm>
            <a:off x="2121358" y="3001863"/>
            <a:ext cx="6623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Cultural</a:t>
            </a:r>
          </a:p>
          <a:p>
            <a:r>
              <a:rPr lang="en-GB" sz="800" dirty="0"/>
              <a:t> Awareness</a:t>
            </a:r>
          </a:p>
        </p:txBody>
      </p:sp>
      <p:sp>
        <p:nvSpPr>
          <p:cNvPr id="1046" name="TextBox 1045">
            <a:extLst>
              <a:ext uri="{FF2B5EF4-FFF2-40B4-BE49-F238E27FC236}">
                <a16:creationId xmlns:a16="http://schemas.microsoft.com/office/drawing/2014/main" id="{B3CEFE93-741D-4F65-B364-4C780B48209D}"/>
              </a:ext>
            </a:extLst>
          </p:cNvPr>
          <p:cNvSpPr txBox="1"/>
          <p:nvPr/>
        </p:nvSpPr>
        <p:spPr>
          <a:xfrm>
            <a:off x="2741936" y="1480250"/>
            <a:ext cx="10999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Reading and Listening</a:t>
            </a:r>
          </a:p>
          <a:p>
            <a:r>
              <a:rPr lang="en-GB" sz="800" dirty="0"/>
              <a:t> Comprehension</a:t>
            </a:r>
          </a:p>
        </p:txBody>
      </p:sp>
      <p:sp>
        <p:nvSpPr>
          <p:cNvPr id="1047" name="TextBox 1046">
            <a:extLst>
              <a:ext uri="{FF2B5EF4-FFF2-40B4-BE49-F238E27FC236}">
                <a16:creationId xmlns:a16="http://schemas.microsoft.com/office/drawing/2014/main" id="{17A7729E-546F-4A65-BD14-59E67145FFE8}"/>
              </a:ext>
            </a:extLst>
          </p:cNvPr>
          <p:cNvSpPr txBox="1"/>
          <p:nvPr/>
        </p:nvSpPr>
        <p:spPr>
          <a:xfrm>
            <a:off x="2882423" y="3027752"/>
            <a:ext cx="195672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Summarising</a:t>
            </a:r>
          </a:p>
        </p:txBody>
      </p:sp>
      <p:sp>
        <p:nvSpPr>
          <p:cNvPr id="1048" name="TextBox 1047">
            <a:extLst>
              <a:ext uri="{FF2B5EF4-FFF2-40B4-BE49-F238E27FC236}">
                <a16:creationId xmlns:a16="http://schemas.microsoft.com/office/drawing/2014/main" id="{D5BDF6FE-D978-4543-B52E-387DD439DB68}"/>
              </a:ext>
            </a:extLst>
          </p:cNvPr>
          <p:cNvSpPr txBox="1"/>
          <p:nvPr/>
        </p:nvSpPr>
        <p:spPr>
          <a:xfrm>
            <a:off x="3998617" y="1607757"/>
            <a:ext cx="65434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Translation</a:t>
            </a:r>
          </a:p>
        </p:txBody>
      </p:sp>
      <p:sp>
        <p:nvSpPr>
          <p:cNvPr id="1049" name="TextBox 1048">
            <a:extLst>
              <a:ext uri="{FF2B5EF4-FFF2-40B4-BE49-F238E27FC236}">
                <a16:creationId xmlns:a16="http://schemas.microsoft.com/office/drawing/2014/main" id="{9E697E01-02E7-42FB-B0A5-CA2854AC0A18}"/>
              </a:ext>
            </a:extLst>
          </p:cNvPr>
          <p:cNvSpPr txBox="1"/>
          <p:nvPr/>
        </p:nvSpPr>
        <p:spPr>
          <a:xfrm>
            <a:off x="4837080" y="2995137"/>
            <a:ext cx="7649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Analysing</a:t>
            </a:r>
          </a:p>
          <a:p>
            <a:r>
              <a:rPr lang="en-GB" sz="800" dirty="0"/>
              <a:t> literary</a:t>
            </a:r>
          </a:p>
          <a:p>
            <a:r>
              <a:rPr lang="en-GB" sz="800" dirty="0"/>
              <a:t> set text / film</a:t>
            </a:r>
          </a:p>
        </p:txBody>
      </p:sp>
      <p:sp>
        <p:nvSpPr>
          <p:cNvPr id="1050" name="TextBox 1049">
            <a:extLst>
              <a:ext uri="{FF2B5EF4-FFF2-40B4-BE49-F238E27FC236}">
                <a16:creationId xmlns:a16="http://schemas.microsoft.com/office/drawing/2014/main" id="{EBE424B6-B62E-4E7C-8975-8FAECDA612A2}"/>
              </a:ext>
            </a:extLst>
          </p:cNvPr>
          <p:cNvSpPr txBox="1"/>
          <p:nvPr/>
        </p:nvSpPr>
        <p:spPr>
          <a:xfrm>
            <a:off x="5629545" y="3025327"/>
            <a:ext cx="10438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Accurate application</a:t>
            </a:r>
          </a:p>
          <a:p>
            <a:r>
              <a:rPr lang="en-GB" sz="800" dirty="0"/>
              <a:t> of advanced </a:t>
            </a:r>
          </a:p>
          <a:p>
            <a:r>
              <a:rPr lang="en-GB" sz="800" dirty="0"/>
              <a:t>grammatical</a:t>
            </a:r>
          </a:p>
          <a:p>
            <a:r>
              <a:rPr lang="en-GB" sz="800" dirty="0"/>
              <a:t>structures</a:t>
            </a:r>
          </a:p>
        </p:txBody>
      </p:sp>
      <p:sp>
        <p:nvSpPr>
          <p:cNvPr id="1051" name="TextBox 1050">
            <a:extLst>
              <a:ext uri="{FF2B5EF4-FFF2-40B4-BE49-F238E27FC236}">
                <a16:creationId xmlns:a16="http://schemas.microsoft.com/office/drawing/2014/main" id="{64159ACA-5899-4D93-8AFF-099505982DA3}"/>
              </a:ext>
            </a:extLst>
          </p:cNvPr>
          <p:cNvSpPr txBox="1"/>
          <p:nvPr/>
        </p:nvSpPr>
        <p:spPr>
          <a:xfrm>
            <a:off x="5201383" y="1509766"/>
            <a:ext cx="85632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Discursive essay</a:t>
            </a:r>
          </a:p>
          <a:p>
            <a:r>
              <a:rPr lang="en-GB" sz="800" dirty="0"/>
              <a:t> writing</a:t>
            </a:r>
          </a:p>
        </p:txBody>
      </p:sp>
      <p:sp>
        <p:nvSpPr>
          <p:cNvPr id="1052" name="TextBox 1051">
            <a:extLst>
              <a:ext uri="{FF2B5EF4-FFF2-40B4-BE49-F238E27FC236}">
                <a16:creationId xmlns:a16="http://schemas.microsoft.com/office/drawing/2014/main" id="{80715A56-6CE4-4A61-A4CB-28083D410A42}"/>
              </a:ext>
            </a:extLst>
          </p:cNvPr>
          <p:cNvSpPr txBox="1"/>
          <p:nvPr/>
        </p:nvSpPr>
        <p:spPr>
          <a:xfrm>
            <a:off x="6558731" y="3015933"/>
            <a:ext cx="72487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Independent</a:t>
            </a:r>
          </a:p>
          <a:p>
            <a:r>
              <a:rPr lang="en-GB" sz="800" dirty="0"/>
              <a:t> research</a:t>
            </a:r>
          </a:p>
        </p:txBody>
      </p:sp>
      <p:sp>
        <p:nvSpPr>
          <p:cNvPr id="1053" name="TextBox 1052">
            <a:extLst>
              <a:ext uri="{FF2B5EF4-FFF2-40B4-BE49-F238E27FC236}">
                <a16:creationId xmlns:a16="http://schemas.microsoft.com/office/drawing/2014/main" id="{5D82D833-37C8-45DD-B488-93C8A435CF26}"/>
              </a:ext>
            </a:extLst>
          </p:cNvPr>
          <p:cNvSpPr txBox="1"/>
          <p:nvPr/>
        </p:nvSpPr>
        <p:spPr>
          <a:xfrm>
            <a:off x="6225313" y="1401217"/>
            <a:ext cx="9092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Presentation and</a:t>
            </a:r>
          </a:p>
          <a:p>
            <a:r>
              <a:rPr lang="en-GB" sz="800" dirty="0"/>
              <a:t> discussion</a:t>
            </a:r>
          </a:p>
          <a:p>
            <a:r>
              <a:rPr lang="en-GB" sz="800" dirty="0"/>
              <a:t> of research topic</a:t>
            </a:r>
          </a:p>
        </p:txBody>
      </p:sp>
      <p:sp>
        <p:nvSpPr>
          <p:cNvPr id="1054" name="TextBox 1053">
            <a:extLst>
              <a:ext uri="{FF2B5EF4-FFF2-40B4-BE49-F238E27FC236}">
                <a16:creationId xmlns:a16="http://schemas.microsoft.com/office/drawing/2014/main" id="{62B77E20-9127-4953-BE2C-F2E5A1BAA1D9}"/>
              </a:ext>
            </a:extLst>
          </p:cNvPr>
          <p:cNvSpPr txBox="1"/>
          <p:nvPr/>
        </p:nvSpPr>
        <p:spPr>
          <a:xfrm>
            <a:off x="3807469" y="3008246"/>
            <a:ext cx="15483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Awareness and</a:t>
            </a:r>
          </a:p>
          <a:p>
            <a:r>
              <a:rPr lang="en-GB" sz="800" dirty="0"/>
              <a:t> use of advanced </a:t>
            </a:r>
          </a:p>
          <a:p>
            <a:r>
              <a:rPr lang="en-GB" sz="800" dirty="0"/>
              <a:t>topic specific</a:t>
            </a:r>
          </a:p>
          <a:p>
            <a:r>
              <a:rPr lang="en-GB" sz="800" dirty="0"/>
              <a:t> vocabulary</a:t>
            </a:r>
          </a:p>
        </p:txBody>
      </p:sp>
      <p:sp>
        <p:nvSpPr>
          <p:cNvPr id="1055" name="TextBox 1054">
            <a:extLst>
              <a:ext uri="{FF2B5EF4-FFF2-40B4-BE49-F238E27FC236}">
                <a16:creationId xmlns:a16="http://schemas.microsoft.com/office/drawing/2014/main" id="{CD74B698-B3FD-454F-A9F3-BCEED2973FF9}"/>
              </a:ext>
            </a:extLst>
          </p:cNvPr>
          <p:cNvSpPr txBox="1"/>
          <p:nvPr/>
        </p:nvSpPr>
        <p:spPr>
          <a:xfrm>
            <a:off x="7284983" y="1227673"/>
            <a:ext cx="7569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Spontaneous,</a:t>
            </a:r>
          </a:p>
          <a:p>
            <a:r>
              <a:rPr lang="en-GB" sz="800" dirty="0"/>
              <a:t> independent</a:t>
            </a:r>
          </a:p>
          <a:p>
            <a:r>
              <a:rPr lang="en-GB" sz="800" dirty="0"/>
              <a:t> use of spoken </a:t>
            </a:r>
          </a:p>
          <a:p>
            <a:r>
              <a:rPr lang="en-GB" sz="800" dirty="0"/>
              <a:t>language.</a:t>
            </a:r>
          </a:p>
        </p:txBody>
      </p:sp>
      <p:sp>
        <p:nvSpPr>
          <p:cNvPr id="226" name="TextBox 225">
            <a:extLst>
              <a:ext uri="{FF2B5EF4-FFF2-40B4-BE49-F238E27FC236}">
                <a16:creationId xmlns:a16="http://schemas.microsoft.com/office/drawing/2014/main" id="{F1C6209B-5B14-4976-9990-A7173B2E8A83}"/>
              </a:ext>
            </a:extLst>
          </p:cNvPr>
          <p:cNvSpPr txBox="1"/>
          <p:nvPr/>
        </p:nvSpPr>
        <p:spPr>
          <a:xfrm>
            <a:off x="7245697" y="3023871"/>
            <a:ext cx="1157689" cy="9079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Extended research</a:t>
            </a:r>
          </a:p>
          <a:p>
            <a:r>
              <a:rPr lang="en-GB" sz="800" dirty="0"/>
              <a:t> to enhance knowledge</a:t>
            </a:r>
          </a:p>
          <a:p>
            <a:r>
              <a:rPr lang="en-GB" sz="800" dirty="0"/>
              <a:t>and understanding</a:t>
            </a:r>
          </a:p>
          <a:p>
            <a:r>
              <a:rPr lang="en-GB" sz="800" dirty="0"/>
              <a:t> of key topics</a:t>
            </a:r>
          </a:p>
          <a:p>
            <a:endParaRPr lang="en-GB" dirty="0"/>
          </a:p>
        </p:txBody>
      </p:sp>
      <p:pic>
        <p:nvPicPr>
          <p:cNvPr id="9" name="Picture 2" descr="Charity Icon 3137504">
            <a:extLst>
              <a:ext uri="{FF2B5EF4-FFF2-40B4-BE49-F238E27FC236}">
                <a16:creationId xmlns:a16="http://schemas.microsoft.com/office/drawing/2014/main" id="{D873D5A9-7900-4B98-9C47-9D079FCE38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7217" y="14160474"/>
            <a:ext cx="505563" cy="505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6" descr="Eiffel Tower Icon 1907757">
            <a:extLst>
              <a:ext uri="{FF2B5EF4-FFF2-40B4-BE49-F238E27FC236}">
                <a16:creationId xmlns:a16="http://schemas.microsoft.com/office/drawing/2014/main" id="{1D7F5B35-398C-48AF-A0CB-7AB31923E5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367" y="11227952"/>
            <a:ext cx="500923" cy="5009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0" descr="Cinema Icon 107543">
            <a:extLst>
              <a:ext uri="{FF2B5EF4-FFF2-40B4-BE49-F238E27FC236}">
                <a16:creationId xmlns:a16="http://schemas.microsoft.com/office/drawing/2014/main" id="{75DC7057-B97A-46F6-93C4-2BBAB22481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5148151" y="11802629"/>
            <a:ext cx="443392" cy="443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2" descr="Project Icon 3332903">
            <a:extLst>
              <a:ext uri="{FF2B5EF4-FFF2-40B4-BE49-F238E27FC236}">
                <a16:creationId xmlns:a16="http://schemas.microsoft.com/office/drawing/2014/main" id="{BB8A1D95-99CF-4093-A196-DF6688AD4E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8671" y="9851027"/>
            <a:ext cx="96230" cy="96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24" descr="Cinema Icon 3617723">
            <a:extLst>
              <a:ext uri="{FF2B5EF4-FFF2-40B4-BE49-F238E27FC236}">
                <a16:creationId xmlns:a16="http://schemas.microsoft.com/office/drawing/2014/main" id="{1F1E73E0-2494-44E1-ACEA-1E542B3066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7708" y="11904195"/>
            <a:ext cx="402180" cy="4021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" name="Picture 26" descr="tourist Icon 2079076">
            <a:extLst>
              <a:ext uri="{FF2B5EF4-FFF2-40B4-BE49-F238E27FC236}">
                <a16:creationId xmlns:a16="http://schemas.microsoft.com/office/drawing/2014/main" id="{97152888-3AF1-47BC-8D61-6EDE3213C1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1454" y="12056564"/>
            <a:ext cx="360865" cy="360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6" descr="multicultural Icon 2120635">
            <a:extLst>
              <a:ext uri="{FF2B5EF4-FFF2-40B4-BE49-F238E27FC236}">
                <a16:creationId xmlns:a16="http://schemas.microsoft.com/office/drawing/2014/main" id="{EEFE142F-D203-4D76-8681-BF90F14C41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7404" y="9558919"/>
            <a:ext cx="333122" cy="3331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8" name="Picture 247">
            <a:extLst>
              <a:ext uri="{FF2B5EF4-FFF2-40B4-BE49-F238E27FC236}">
                <a16:creationId xmlns:a16="http://schemas.microsoft.com/office/drawing/2014/main" id="{F30C6D18-D7B8-4CF5-8014-C57673A76B12}"/>
              </a:ext>
            </a:extLst>
          </p:cNvPr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8191017" y="7534039"/>
            <a:ext cx="471882" cy="471882"/>
          </a:xfrm>
          <a:prstGeom prst="rect">
            <a:avLst/>
          </a:prstGeom>
        </p:spPr>
      </p:pic>
      <p:pic>
        <p:nvPicPr>
          <p:cNvPr id="64" name="Picture 8" descr="Globe Icon 2952626">
            <a:extLst>
              <a:ext uri="{FF2B5EF4-FFF2-40B4-BE49-F238E27FC236}">
                <a16:creationId xmlns:a16="http://schemas.microsoft.com/office/drawing/2014/main" id="{08C0124A-100F-46E8-BDF3-A9B25715CC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6983" y="6229121"/>
            <a:ext cx="355078" cy="3550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5" name="Picture 10" descr="multicultural Icon 1153228">
            <a:extLst>
              <a:ext uri="{FF2B5EF4-FFF2-40B4-BE49-F238E27FC236}">
                <a16:creationId xmlns:a16="http://schemas.microsoft.com/office/drawing/2014/main" id="{8A51D1FE-E99E-4028-BC4E-500B5F9DC2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1965" y="8511926"/>
            <a:ext cx="541071" cy="5410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7" name="Picture 16" descr="Film Icon 539439">
            <a:extLst>
              <a:ext uri="{FF2B5EF4-FFF2-40B4-BE49-F238E27FC236}">
                <a16:creationId xmlns:a16="http://schemas.microsoft.com/office/drawing/2014/main" id="{3A1DD110-0F60-4AE0-AFED-49854E3772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453" y="10682300"/>
            <a:ext cx="521653" cy="521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9" name="Picture 20" descr="homeless Icon 9455">
            <a:extLst>
              <a:ext uri="{FF2B5EF4-FFF2-40B4-BE49-F238E27FC236}">
                <a16:creationId xmlns:a16="http://schemas.microsoft.com/office/drawing/2014/main" id="{3ABD01E0-641D-4709-8E6C-9742E89F0F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0743" y="8251792"/>
            <a:ext cx="324492" cy="3070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0" name="Picture 22" descr="Prison Icon 2378464">
            <a:extLst>
              <a:ext uri="{FF2B5EF4-FFF2-40B4-BE49-F238E27FC236}">
                <a16:creationId xmlns:a16="http://schemas.microsoft.com/office/drawing/2014/main" id="{8E7F7983-6C19-4FE2-90EA-5487766D66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7217" y="8268744"/>
            <a:ext cx="413530" cy="3397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" name="Picture 24" descr="crime Icon 1820946">
            <a:extLst>
              <a:ext uri="{FF2B5EF4-FFF2-40B4-BE49-F238E27FC236}">
                <a16:creationId xmlns:a16="http://schemas.microsoft.com/office/drawing/2014/main" id="{D649A824-AAE5-437B-AF9C-E5D71A2D8E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8253" y="9736270"/>
            <a:ext cx="451280" cy="451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3" name="Picture 28" descr="politics Icon 2174401">
            <a:extLst>
              <a:ext uri="{FF2B5EF4-FFF2-40B4-BE49-F238E27FC236}">
                <a16:creationId xmlns:a16="http://schemas.microsoft.com/office/drawing/2014/main" id="{4A7D4C8F-582C-48CF-A10D-469A858110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735" y="6290809"/>
            <a:ext cx="488963" cy="488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4" name="Picture 30" descr="political party Icon 213047">
            <a:extLst>
              <a:ext uri="{FF2B5EF4-FFF2-40B4-BE49-F238E27FC236}">
                <a16:creationId xmlns:a16="http://schemas.microsoft.com/office/drawing/2014/main" id="{72D18252-6D5A-45C0-BA1F-76C6A7EAD2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433" y="7242074"/>
            <a:ext cx="367814" cy="3678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5" name="TextBox 264">
            <a:extLst>
              <a:ext uri="{FF2B5EF4-FFF2-40B4-BE49-F238E27FC236}">
                <a16:creationId xmlns:a16="http://schemas.microsoft.com/office/drawing/2014/main" id="{6ABD3000-49A6-4B18-A30D-F0947C91A02A}"/>
              </a:ext>
            </a:extLst>
          </p:cNvPr>
          <p:cNvSpPr txBox="1"/>
          <p:nvPr/>
        </p:nvSpPr>
        <p:spPr>
          <a:xfrm>
            <a:off x="608058" y="6871275"/>
            <a:ext cx="107216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Political parties</a:t>
            </a:r>
          </a:p>
          <a:p>
            <a:r>
              <a:rPr lang="en-GB" sz="800" dirty="0"/>
              <a:t>In France</a:t>
            </a:r>
          </a:p>
        </p:txBody>
      </p:sp>
      <p:pic>
        <p:nvPicPr>
          <p:cNvPr id="75" name="Picture 32" descr="voting Icon 3179647">
            <a:extLst>
              <a:ext uri="{FF2B5EF4-FFF2-40B4-BE49-F238E27FC236}">
                <a16:creationId xmlns:a16="http://schemas.microsoft.com/office/drawing/2014/main" id="{3933C466-5FF1-48F8-91C7-4F719E9F2D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7825" y="6248920"/>
            <a:ext cx="615579" cy="6155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0" name="Picture 36" descr="demonstration Icon 854370">
            <a:extLst>
              <a:ext uri="{FF2B5EF4-FFF2-40B4-BE49-F238E27FC236}">
                <a16:creationId xmlns:a16="http://schemas.microsoft.com/office/drawing/2014/main" id="{7CA8E773-64AF-4A63-BB3E-8A74E090BB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4052" y="7445743"/>
            <a:ext cx="615152" cy="615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6" name="TextBox 275">
            <a:extLst>
              <a:ext uri="{FF2B5EF4-FFF2-40B4-BE49-F238E27FC236}">
                <a16:creationId xmlns:a16="http://schemas.microsoft.com/office/drawing/2014/main" id="{A85EA202-B6BD-4068-82E1-3912428BF2AE}"/>
              </a:ext>
            </a:extLst>
          </p:cNvPr>
          <p:cNvSpPr txBox="1"/>
          <p:nvPr/>
        </p:nvSpPr>
        <p:spPr>
          <a:xfrm rot="10800000" flipV="1">
            <a:off x="5325794" y="7622417"/>
            <a:ext cx="8090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Attitude towards unions</a:t>
            </a:r>
          </a:p>
        </p:txBody>
      </p:sp>
      <p:pic>
        <p:nvPicPr>
          <p:cNvPr id="1062" name="Picture 38" descr="union Icon 1567316">
            <a:extLst>
              <a:ext uri="{FF2B5EF4-FFF2-40B4-BE49-F238E27FC236}">
                <a16:creationId xmlns:a16="http://schemas.microsoft.com/office/drawing/2014/main" id="{2B01B35B-18E8-419C-AF80-A6F094183F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8090" y="7696163"/>
            <a:ext cx="363352" cy="3388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9" name="TextBox 278">
            <a:extLst>
              <a:ext uri="{FF2B5EF4-FFF2-40B4-BE49-F238E27FC236}">
                <a16:creationId xmlns:a16="http://schemas.microsoft.com/office/drawing/2014/main" id="{740D265E-A660-4E0F-9CB9-FD45DB4E08E3}"/>
              </a:ext>
            </a:extLst>
          </p:cNvPr>
          <p:cNvSpPr txBox="1"/>
          <p:nvPr/>
        </p:nvSpPr>
        <p:spPr>
          <a:xfrm>
            <a:off x="7337003" y="5504428"/>
            <a:ext cx="10471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Independent research project </a:t>
            </a:r>
          </a:p>
        </p:txBody>
      </p:sp>
      <p:pic>
        <p:nvPicPr>
          <p:cNvPr id="261" name="Picture 260" descr="Project Icon 3332903">
            <a:extLst>
              <a:ext uri="{FF2B5EF4-FFF2-40B4-BE49-F238E27FC236}">
                <a16:creationId xmlns:a16="http://schemas.microsoft.com/office/drawing/2014/main" id="{2D6C9107-27AF-4A5C-AADC-7ED42DEAB0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5214" y="5785180"/>
            <a:ext cx="480749" cy="4807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971E6136-F6A1-403C-8A0A-7920C3537667}"/>
              </a:ext>
            </a:extLst>
          </p:cNvPr>
          <p:cNvSpPr txBox="1"/>
          <p:nvPr/>
        </p:nvSpPr>
        <p:spPr>
          <a:xfrm>
            <a:off x="7191244" y="12483315"/>
            <a:ext cx="76559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Marriage and partnership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0AAD6A60-9FAC-46DE-9ABF-0330F3492621}"/>
              </a:ext>
            </a:extLst>
          </p:cNvPr>
          <p:cNvSpPr txBox="1"/>
          <p:nvPr/>
        </p:nvSpPr>
        <p:spPr>
          <a:xfrm>
            <a:off x="6534081" y="14197611"/>
            <a:ext cx="8304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Blended family life / single parents</a:t>
            </a:r>
          </a:p>
        </p:txBody>
      </p:sp>
      <p:pic>
        <p:nvPicPr>
          <p:cNvPr id="63" name="Picture 62">
            <a:extLst>
              <a:ext uri="{FF2B5EF4-FFF2-40B4-BE49-F238E27FC236}">
                <a16:creationId xmlns:a16="http://schemas.microsoft.com/office/drawing/2014/main" id="{99D142D3-A877-4C04-9DBF-F894AE04E0CF}"/>
              </a:ext>
            </a:extLst>
          </p:cNvPr>
          <p:cNvPicPr>
            <a:picLocks noChangeAspect="1"/>
          </p:cNvPicPr>
          <p:nvPr/>
        </p:nvPicPr>
        <p:blipFill>
          <a:blip r:embed="rId36">
            <a:extLst>
              <a:ext uri="{BEBA8EAE-BF5A-486C-A8C5-ECC9F3942E4B}">
                <a14:imgProps xmlns:a14="http://schemas.microsoft.com/office/drawing/2010/main">
                  <a14:imgLayer r:embed="rId37">
                    <a14:imgEffect>
                      <a14:saturation sat="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flipH="1">
            <a:off x="2715631" y="12552166"/>
            <a:ext cx="581008" cy="410165"/>
          </a:xfrm>
          <a:prstGeom prst="rect">
            <a:avLst/>
          </a:prstGeom>
        </p:spPr>
      </p:pic>
      <p:pic>
        <p:nvPicPr>
          <p:cNvPr id="1026" name="Picture 2" descr="The best free Volunteering icon images. Download from 12 free icons of  Volunteering at GetDrawings">
            <a:extLst>
              <a:ext uri="{FF2B5EF4-FFF2-40B4-BE49-F238E27FC236}">
                <a16:creationId xmlns:a16="http://schemas.microsoft.com/office/drawing/2014/main" id="{25675FDF-1E26-45E8-A9AA-0C6393D10A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7845" y="14108676"/>
            <a:ext cx="517049" cy="5170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8" name="Picture 4" descr="Heritage Icons - 591 free vector icons">
            <a:extLst>
              <a:ext uri="{FF2B5EF4-FFF2-40B4-BE49-F238E27FC236}">
                <a16:creationId xmlns:a16="http://schemas.microsoft.com/office/drawing/2014/main" id="{A60F955A-A13A-47B1-AC13-C00EFFFA2D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272" y="12984289"/>
            <a:ext cx="618308" cy="618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2" name="TextBox 261">
            <a:extLst>
              <a:ext uri="{FF2B5EF4-FFF2-40B4-BE49-F238E27FC236}">
                <a16:creationId xmlns:a16="http://schemas.microsoft.com/office/drawing/2014/main" id="{D850837F-B183-4825-8379-3E94EBC76ADB}"/>
              </a:ext>
            </a:extLst>
          </p:cNvPr>
          <p:cNvSpPr txBox="1"/>
          <p:nvPr/>
        </p:nvSpPr>
        <p:spPr>
          <a:xfrm>
            <a:off x="2107217" y="10547420"/>
            <a:ext cx="9102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Contemporary French music</a:t>
            </a:r>
          </a:p>
        </p:txBody>
      </p:sp>
      <p:pic>
        <p:nvPicPr>
          <p:cNvPr id="1030" name="Picture 6" descr="Free Folk Icon of Line style - Available in SVG, PNG, EPS, AI &amp;amp; Icon fonts">
            <a:extLst>
              <a:ext uri="{FF2B5EF4-FFF2-40B4-BE49-F238E27FC236}">
                <a16:creationId xmlns:a16="http://schemas.microsoft.com/office/drawing/2014/main" id="{0A0D6F77-4D6E-4BB7-BC91-01B7909160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790" y="11774124"/>
            <a:ext cx="524689" cy="5246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63" name="Straight Connector 262">
            <a:extLst>
              <a:ext uri="{FF2B5EF4-FFF2-40B4-BE49-F238E27FC236}">
                <a16:creationId xmlns:a16="http://schemas.microsoft.com/office/drawing/2014/main" id="{7A574BF1-7B88-473F-B2F7-3ECFF2EE8B7D}"/>
              </a:ext>
            </a:extLst>
          </p:cNvPr>
          <p:cNvCxnSpPr>
            <a:cxnSpLocks/>
          </p:cNvCxnSpPr>
          <p:nvPr/>
        </p:nvCxnSpPr>
        <p:spPr>
          <a:xfrm flipV="1">
            <a:off x="3291926" y="11500941"/>
            <a:ext cx="0" cy="392364"/>
          </a:xfrm>
          <a:prstGeom prst="line">
            <a:avLst/>
          </a:prstGeom>
          <a:ln>
            <a:solidFill>
              <a:srgbClr val="FF000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64" name="TextBox 263">
            <a:extLst>
              <a:ext uri="{FF2B5EF4-FFF2-40B4-BE49-F238E27FC236}">
                <a16:creationId xmlns:a16="http://schemas.microsoft.com/office/drawing/2014/main" id="{25B7CFC5-7749-4F40-904E-4FB0D390F0FE}"/>
              </a:ext>
            </a:extLst>
          </p:cNvPr>
          <p:cNvSpPr txBox="1"/>
          <p:nvPr/>
        </p:nvSpPr>
        <p:spPr>
          <a:xfrm>
            <a:off x="3376812" y="11806924"/>
            <a:ext cx="9102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Contemporary music fan base</a:t>
            </a:r>
          </a:p>
        </p:txBody>
      </p:sp>
      <p:cxnSp>
        <p:nvCxnSpPr>
          <p:cNvPr id="266" name="Straight Connector 265">
            <a:extLst>
              <a:ext uri="{FF2B5EF4-FFF2-40B4-BE49-F238E27FC236}">
                <a16:creationId xmlns:a16="http://schemas.microsoft.com/office/drawing/2014/main" id="{A97B050F-5D1B-45F4-8AB3-4721C1A602AA}"/>
              </a:ext>
            </a:extLst>
          </p:cNvPr>
          <p:cNvCxnSpPr>
            <a:cxnSpLocks/>
          </p:cNvCxnSpPr>
          <p:nvPr/>
        </p:nvCxnSpPr>
        <p:spPr>
          <a:xfrm>
            <a:off x="3548262" y="10952256"/>
            <a:ext cx="0" cy="329791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6" name="Picture 8" descr="Audio, hands, music, protect, safe, secure, sound icon - Download on  Iconfinder">
            <a:extLst>
              <a:ext uri="{FF2B5EF4-FFF2-40B4-BE49-F238E27FC236}">
                <a16:creationId xmlns:a16="http://schemas.microsoft.com/office/drawing/2014/main" id="{509BA35A-CCB9-43B6-91EF-1F1AB452CC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9563" y="10543682"/>
            <a:ext cx="502666" cy="502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7" name="TextBox 266">
            <a:extLst>
              <a:ext uri="{FF2B5EF4-FFF2-40B4-BE49-F238E27FC236}">
                <a16:creationId xmlns:a16="http://schemas.microsoft.com/office/drawing/2014/main" id="{5C38D1F5-2B80-4C7A-949E-9E1A055D55F5}"/>
              </a:ext>
            </a:extLst>
          </p:cNvPr>
          <p:cNvSpPr txBox="1"/>
          <p:nvPr/>
        </p:nvSpPr>
        <p:spPr>
          <a:xfrm>
            <a:off x="3493228" y="10532109"/>
            <a:ext cx="9102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Safeguarding traditional French music</a:t>
            </a:r>
          </a:p>
        </p:txBody>
      </p:sp>
      <p:pic>
        <p:nvPicPr>
          <p:cNvPr id="79" name="Picture 14" descr="Film Festival Logo High Res Stock Images | Shutterstock">
            <a:extLst>
              <a:ext uri="{FF2B5EF4-FFF2-40B4-BE49-F238E27FC236}">
                <a16:creationId xmlns:a16="http://schemas.microsoft.com/office/drawing/2014/main" id="{26166CBC-6537-407A-9874-1F25EEE2353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424"/>
          <a:stretch/>
        </p:blipFill>
        <p:spPr bwMode="auto">
          <a:xfrm>
            <a:off x="5719978" y="10594630"/>
            <a:ext cx="470779" cy="4440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70" name="Straight Connector 269">
            <a:extLst>
              <a:ext uri="{FF2B5EF4-FFF2-40B4-BE49-F238E27FC236}">
                <a16:creationId xmlns:a16="http://schemas.microsoft.com/office/drawing/2014/main" id="{E864D10D-0D0C-485B-985A-9B8E54B48064}"/>
              </a:ext>
            </a:extLst>
          </p:cNvPr>
          <p:cNvCxnSpPr>
            <a:cxnSpLocks/>
          </p:cNvCxnSpPr>
          <p:nvPr/>
        </p:nvCxnSpPr>
        <p:spPr>
          <a:xfrm>
            <a:off x="7934597" y="10750981"/>
            <a:ext cx="46361" cy="531066"/>
          </a:xfrm>
          <a:prstGeom prst="line">
            <a:avLst/>
          </a:prstGeom>
          <a:ln>
            <a:solidFill>
              <a:srgbClr val="FF000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75" name="TextBox 274">
            <a:extLst>
              <a:ext uri="{FF2B5EF4-FFF2-40B4-BE49-F238E27FC236}">
                <a16:creationId xmlns:a16="http://schemas.microsoft.com/office/drawing/2014/main" id="{CA8261CA-7969-43B3-8438-CA841592D338}"/>
              </a:ext>
            </a:extLst>
          </p:cNvPr>
          <p:cNvSpPr txBox="1"/>
          <p:nvPr/>
        </p:nvSpPr>
        <p:spPr>
          <a:xfrm>
            <a:off x="6084976" y="10816084"/>
            <a:ext cx="9102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Popularity of film festivals</a:t>
            </a:r>
          </a:p>
        </p:txBody>
      </p:sp>
      <p:sp>
        <p:nvSpPr>
          <p:cNvPr id="278" name="TextBox 277">
            <a:extLst>
              <a:ext uri="{FF2B5EF4-FFF2-40B4-BE49-F238E27FC236}">
                <a16:creationId xmlns:a16="http://schemas.microsoft.com/office/drawing/2014/main" id="{1CC6D8CA-1379-46F5-9F86-4234F74B0802}"/>
              </a:ext>
            </a:extLst>
          </p:cNvPr>
          <p:cNvSpPr txBox="1"/>
          <p:nvPr/>
        </p:nvSpPr>
        <p:spPr>
          <a:xfrm>
            <a:off x="5728746" y="9863533"/>
            <a:ext cx="9102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Independent </a:t>
            </a:r>
          </a:p>
          <a:p>
            <a:r>
              <a:rPr lang="en-GB" sz="800" dirty="0"/>
              <a:t>Research Project</a:t>
            </a:r>
          </a:p>
        </p:txBody>
      </p:sp>
      <p:pic>
        <p:nvPicPr>
          <p:cNvPr id="1040" name="Picture 16" descr="The best free Studies icon images. Download from 110 free icons of Studies  at GetDrawings">
            <a:extLst>
              <a:ext uri="{FF2B5EF4-FFF2-40B4-BE49-F238E27FC236}">
                <a16:creationId xmlns:a16="http://schemas.microsoft.com/office/drawing/2014/main" id="{48B11446-E952-4979-904C-2AF73D94F6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3833" y="10004077"/>
            <a:ext cx="855001" cy="855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0" name="TextBox 279">
            <a:extLst>
              <a:ext uri="{FF2B5EF4-FFF2-40B4-BE49-F238E27FC236}">
                <a16:creationId xmlns:a16="http://schemas.microsoft.com/office/drawing/2014/main" id="{3ECC9234-A433-400A-9C9F-ED3AA70C4407}"/>
              </a:ext>
            </a:extLst>
          </p:cNvPr>
          <p:cNvSpPr txBox="1"/>
          <p:nvPr/>
        </p:nvSpPr>
        <p:spPr>
          <a:xfrm>
            <a:off x="7551878" y="10127633"/>
            <a:ext cx="9102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Film Study</a:t>
            </a:r>
          </a:p>
          <a:p>
            <a:endParaRPr lang="en-GB" sz="800" dirty="0"/>
          </a:p>
          <a:p>
            <a:r>
              <a:rPr lang="en-GB" sz="800" dirty="0"/>
              <a:t>La </a:t>
            </a:r>
            <a:r>
              <a:rPr lang="en-GB" sz="800" dirty="0" err="1"/>
              <a:t>Haine</a:t>
            </a:r>
            <a:endParaRPr lang="en-GB" sz="800" dirty="0"/>
          </a:p>
        </p:txBody>
      </p:sp>
      <p:pic>
        <p:nvPicPr>
          <p:cNvPr id="281" name="Picture 280" descr="Project Icon 3332903">
            <a:extLst>
              <a:ext uri="{FF2B5EF4-FFF2-40B4-BE49-F238E27FC236}">
                <a16:creationId xmlns:a16="http://schemas.microsoft.com/office/drawing/2014/main" id="{4449DB6B-34BB-441F-A1A4-88418B08C7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7387" y="9528066"/>
            <a:ext cx="575368" cy="575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5" name="TextBox 284">
            <a:extLst>
              <a:ext uri="{FF2B5EF4-FFF2-40B4-BE49-F238E27FC236}">
                <a16:creationId xmlns:a16="http://schemas.microsoft.com/office/drawing/2014/main" id="{3BC2E1FC-BB67-4A66-BCFB-D2CB4EA46728}"/>
              </a:ext>
            </a:extLst>
          </p:cNvPr>
          <p:cNvSpPr txBox="1"/>
          <p:nvPr/>
        </p:nvSpPr>
        <p:spPr>
          <a:xfrm>
            <a:off x="4089930" y="9910554"/>
            <a:ext cx="8701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Benefits of ethnic diversity</a:t>
            </a:r>
          </a:p>
        </p:txBody>
      </p:sp>
      <p:sp>
        <p:nvSpPr>
          <p:cNvPr id="286" name="TextBox 285">
            <a:extLst>
              <a:ext uri="{FF2B5EF4-FFF2-40B4-BE49-F238E27FC236}">
                <a16:creationId xmlns:a16="http://schemas.microsoft.com/office/drawing/2014/main" id="{F509D502-24F6-4A27-94F8-5EB3B05E57C8}"/>
              </a:ext>
            </a:extLst>
          </p:cNvPr>
          <p:cNvSpPr txBox="1"/>
          <p:nvPr/>
        </p:nvSpPr>
        <p:spPr>
          <a:xfrm>
            <a:off x="3821857" y="8283369"/>
            <a:ext cx="8701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Promotion of tolerance and respect</a:t>
            </a:r>
          </a:p>
        </p:txBody>
      </p:sp>
      <p:sp>
        <p:nvSpPr>
          <p:cNvPr id="287" name="TextBox 286">
            <a:extLst>
              <a:ext uri="{FF2B5EF4-FFF2-40B4-BE49-F238E27FC236}">
                <a16:creationId xmlns:a16="http://schemas.microsoft.com/office/drawing/2014/main" id="{2C61B279-7615-43AD-8D50-54720B035315}"/>
              </a:ext>
            </a:extLst>
          </p:cNvPr>
          <p:cNvSpPr txBox="1"/>
          <p:nvPr/>
        </p:nvSpPr>
        <p:spPr>
          <a:xfrm>
            <a:off x="3002009" y="9727523"/>
            <a:ext cx="8701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Who are the marginalised?</a:t>
            </a:r>
          </a:p>
        </p:txBody>
      </p:sp>
      <p:pic>
        <p:nvPicPr>
          <p:cNvPr id="1042" name="Picture 18" descr="Poverty Icons - Download Free Vector Icons | Noun Project">
            <a:extLst>
              <a:ext uri="{FF2B5EF4-FFF2-40B4-BE49-F238E27FC236}">
                <a16:creationId xmlns:a16="http://schemas.microsoft.com/office/drawing/2014/main" id="{61852374-1CFD-4821-972F-A189DD5C8B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9225" y="9761477"/>
            <a:ext cx="509606" cy="509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8" name="TextBox 287">
            <a:extLst>
              <a:ext uri="{FF2B5EF4-FFF2-40B4-BE49-F238E27FC236}">
                <a16:creationId xmlns:a16="http://schemas.microsoft.com/office/drawing/2014/main" id="{7645E5D6-E81F-45F9-B773-40839DB3514D}"/>
              </a:ext>
            </a:extLst>
          </p:cNvPr>
          <p:cNvSpPr txBox="1"/>
          <p:nvPr/>
        </p:nvSpPr>
        <p:spPr>
          <a:xfrm>
            <a:off x="2898237" y="8548716"/>
            <a:ext cx="8701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Support for the disadvantaged</a:t>
            </a:r>
          </a:p>
        </p:txBody>
      </p:sp>
      <p:cxnSp>
        <p:nvCxnSpPr>
          <p:cNvPr id="289" name="Straight Connector 288">
            <a:extLst>
              <a:ext uri="{FF2B5EF4-FFF2-40B4-BE49-F238E27FC236}">
                <a16:creationId xmlns:a16="http://schemas.microsoft.com/office/drawing/2014/main" id="{4342ECFB-E2CB-4226-91B3-D6C791D25A94}"/>
              </a:ext>
            </a:extLst>
          </p:cNvPr>
          <p:cNvCxnSpPr>
            <a:cxnSpLocks/>
          </p:cNvCxnSpPr>
          <p:nvPr/>
        </p:nvCxnSpPr>
        <p:spPr>
          <a:xfrm flipV="1">
            <a:off x="2746184" y="9351333"/>
            <a:ext cx="0" cy="322262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Straight Connector 290">
            <a:extLst>
              <a:ext uri="{FF2B5EF4-FFF2-40B4-BE49-F238E27FC236}">
                <a16:creationId xmlns:a16="http://schemas.microsoft.com/office/drawing/2014/main" id="{3C5CDD22-497D-4C42-BD85-32A7C134E039}"/>
              </a:ext>
            </a:extLst>
          </p:cNvPr>
          <p:cNvCxnSpPr>
            <a:cxnSpLocks/>
          </p:cNvCxnSpPr>
          <p:nvPr/>
        </p:nvCxnSpPr>
        <p:spPr>
          <a:xfrm>
            <a:off x="2535115" y="8838869"/>
            <a:ext cx="0" cy="262748"/>
          </a:xfrm>
          <a:prstGeom prst="line">
            <a:avLst/>
          </a:prstGeom>
          <a:ln>
            <a:solidFill>
              <a:srgbClr val="00FFCC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92" name="TextBox 291">
            <a:extLst>
              <a:ext uri="{FF2B5EF4-FFF2-40B4-BE49-F238E27FC236}">
                <a16:creationId xmlns:a16="http://schemas.microsoft.com/office/drawing/2014/main" id="{D28D865B-3A5E-4A45-AF50-039FE584E450}"/>
              </a:ext>
            </a:extLst>
          </p:cNvPr>
          <p:cNvSpPr txBox="1"/>
          <p:nvPr/>
        </p:nvSpPr>
        <p:spPr>
          <a:xfrm>
            <a:off x="2226085" y="9698693"/>
            <a:ext cx="8701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Attitudes to the marginalised</a:t>
            </a:r>
          </a:p>
        </p:txBody>
      </p:sp>
      <p:pic>
        <p:nvPicPr>
          <p:cNvPr id="81" name="Picture 20" descr="Poverty - Free people icons">
            <a:extLst>
              <a:ext uri="{FF2B5EF4-FFF2-40B4-BE49-F238E27FC236}">
                <a16:creationId xmlns:a16="http://schemas.microsoft.com/office/drawing/2014/main" id="{AC4205C2-D358-4ADC-9ABC-A1DDF3405B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9265" y="9982446"/>
            <a:ext cx="425585" cy="4255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3" name="Picture 24" descr="Book icon study literature sign Royalty Free Vector Image">
            <a:extLst>
              <a:ext uri="{FF2B5EF4-FFF2-40B4-BE49-F238E27FC236}">
                <a16:creationId xmlns:a16="http://schemas.microsoft.com/office/drawing/2014/main" id="{54DF7807-DF09-453F-B806-9BA40074AB8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802"/>
          <a:stretch/>
        </p:blipFill>
        <p:spPr bwMode="auto">
          <a:xfrm>
            <a:off x="310130" y="7749763"/>
            <a:ext cx="708034" cy="590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93" name="Straight Connector 292">
            <a:extLst>
              <a:ext uri="{FF2B5EF4-FFF2-40B4-BE49-F238E27FC236}">
                <a16:creationId xmlns:a16="http://schemas.microsoft.com/office/drawing/2014/main" id="{D3DB87E4-F536-46E1-907C-BC15239D2458}"/>
              </a:ext>
            </a:extLst>
          </p:cNvPr>
          <p:cNvCxnSpPr>
            <a:cxnSpLocks/>
          </p:cNvCxnSpPr>
          <p:nvPr/>
        </p:nvCxnSpPr>
        <p:spPr>
          <a:xfrm flipV="1">
            <a:off x="953380" y="8248851"/>
            <a:ext cx="387206" cy="104722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Straight Connector 293">
            <a:extLst>
              <a:ext uri="{FF2B5EF4-FFF2-40B4-BE49-F238E27FC236}">
                <a16:creationId xmlns:a16="http://schemas.microsoft.com/office/drawing/2014/main" id="{8BA27003-A286-4757-848D-27FD5182D46A}"/>
              </a:ext>
            </a:extLst>
          </p:cNvPr>
          <p:cNvCxnSpPr>
            <a:cxnSpLocks/>
          </p:cNvCxnSpPr>
          <p:nvPr/>
        </p:nvCxnSpPr>
        <p:spPr>
          <a:xfrm>
            <a:off x="1100387" y="7360532"/>
            <a:ext cx="299171" cy="203710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Straight Connector 294">
            <a:extLst>
              <a:ext uri="{FF2B5EF4-FFF2-40B4-BE49-F238E27FC236}">
                <a16:creationId xmlns:a16="http://schemas.microsoft.com/office/drawing/2014/main" id="{E3DF65DC-5DB5-4C24-8750-B52926C3B68C}"/>
              </a:ext>
            </a:extLst>
          </p:cNvPr>
          <p:cNvCxnSpPr>
            <a:cxnSpLocks/>
          </p:cNvCxnSpPr>
          <p:nvPr/>
        </p:nvCxnSpPr>
        <p:spPr>
          <a:xfrm flipV="1">
            <a:off x="2458003" y="7316866"/>
            <a:ext cx="5858" cy="276045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4" name="Picture 28" descr="Strike Icon #85160 - Free Icons Library">
            <a:extLst>
              <a:ext uri="{FF2B5EF4-FFF2-40B4-BE49-F238E27FC236}">
                <a16:creationId xmlns:a16="http://schemas.microsoft.com/office/drawing/2014/main" id="{33E7700A-03AF-4FE3-8C4A-4F794A65BE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420" y="6198387"/>
            <a:ext cx="479521" cy="479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3" name="TextBox 302">
            <a:extLst>
              <a:ext uri="{FF2B5EF4-FFF2-40B4-BE49-F238E27FC236}">
                <a16:creationId xmlns:a16="http://schemas.microsoft.com/office/drawing/2014/main" id="{DCCA460A-9A2C-4E2B-8AA7-121D6B87FF62}"/>
              </a:ext>
            </a:extLst>
          </p:cNvPr>
          <p:cNvSpPr txBox="1"/>
          <p:nvPr/>
        </p:nvSpPr>
        <p:spPr>
          <a:xfrm>
            <a:off x="4980141" y="6398155"/>
            <a:ext cx="11945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Effectiveness of striking </a:t>
            </a:r>
          </a:p>
          <a:p>
            <a:r>
              <a:rPr lang="en-GB" sz="800" dirty="0"/>
              <a:t>And demonstrations</a:t>
            </a:r>
          </a:p>
        </p:txBody>
      </p:sp>
      <p:sp>
        <p:nvSpPr>
          <p:cNvPr id="201" name="TextBox 200">
            <a:extLst>
              <a:ext uri="{FF2B5EF4-FFF2-40B4-BE49-F238E27FC236}">
                <a16:creationId xmlns:a16="http://schemas.microsoft.com/office/drawing/2014/main" id="{F44DC2E0-B4A5-4A89-8FB0-717B7B4865B3}"/>
              </a:ext>
            </a:extLst>
          </p:cNvPr>
          <p:cNvSpPr txBox="1"/>
          <p:nvPr/>
        </p:nvSpPr>
        <p:spPr>
          <a:xfrm>
            <a:off x="6715027" y="7752778"/>
            <a:ext cx="119616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Politics and immigration</a:t>
            </a:r>
          </a:p>
        </p:txBody>
      </p:sp>
      <p:sp>
        <p:nvSpPr>
          <p:cNvPr id="202" name="TextBox 201">
            <a:extLst>
              <a:ext uri="{FF2B5EF4-FFF2-40B4-BE49-F238E27FC236}">
                <a16:creationId xmlns:a16="http://schemas.microsoft.com/office/drawing/2014/main" id="{E452F90E-DD75-48A9-88A6-99D44A0F4EAC}"/>
              </a:ext>
            </a:extLst>
          </p:cNvPr>
          <p:cNvSpPr txBox="1"/>
          <p:nvPr/>
        </p:nvSpPr>
        <p:spPr>
          <a:xfrm>
            <a:off x="6897066" y="6465444"/>
            <a:ext cx="11801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Political party policy on </a:t>
            </a:r>
          </a:p>
          <a:p>
            <a:r>
              <a:rPr lang="en-GB" sz="800" dirty="0"/>
              <a:t>immigrations</a:t>
            </a:r>
          </a:p>
        </p:txBody>
      </p:sp>
      <p:sp>
        <p:nvSpPr>
          <p:cNvPr id="203" name="TextBox 202">
            <a:extLst>
              <a:ext uri="{FF2B5EF4-FFF2-40B4-BE49-F238E27FC236}">
                <a16:creationId xmlns:a16="http://schemas.microsoft.com/office/drawing/2014/main" id="{940019C3-2BC9-4059-A6BB-8B0658D4CE2A}"/>
              </a:ext>
            </a:extLst>
          </p:cNvPr>
          <p:cNvSpPr txBox="1"/>
          <p:nvPr/>
        </p:nvSpPr>
        <p:spPr>
          <a:xfrm>
            <a:off x="8340042" y="7284453"/>
            <a:ext cx="121700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Immigrants and political </a:t>
            </a:r>
          </a:p>
          <a:p>
            <a:r>
              <a:rPr lang="en-GB" sz="800" dirty="0"/>
              <a:t>engagement</a:t>
            </a:r>
          </a:p>
        </p:txBody>
      </p:sp>
    </p:spTree>
    <p:extLst>
      <p:ext uri="{BB962C8B-B14F-4D97-AF65-F5344CB8AC3E}">
        <p14:creationId xmlns:p14="http://schemas.microsoft.com/office/powerpoint/2010/main" val="3407893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2D26B4F00F00A40A50C9172C4B22F22" ma:contentTypeVersion="26" ma:contentTypeDescription="Create a new document." ma:contentTypeScope="" ma:versionID="4ecab758a1ff0d07551da865adfc59e6">
  <xsd:schema xmlns:xsd="http://www.w3.org/2001/XMLSchema" xmlns:xs="http://www.w3.org/2001/XMLSchema" xmlns:p="http://schemas.microsoft.com/office/2006/metadata/properties" xmlns:ns2="3531846c-d046-4591-83da-72e70d1ce913" xmlns:ns3="136412b4-f605-4a0e-9721-468d2a88b977" targetNamespace="http://schemas.microsoft.com/office/2006/metadata/properties" ma:root="true" ma:fieldsID="541bb5476a61c8520f786e987e00fefd" ns2:_="" ns3:_="">
    <xsd:import namespace="3531846c-d046-4591-83da-72e70d1ce913"/>
    <xsd:import namespace="136412b4-f605-4a0e-9721-468d2a88b9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31846c-d046-4591-83da-72e70d1ce9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6412b4-f605-4a0e-9721-468d2a88b97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56809498-a686-4d8a-b8a2-23c810981bcd}" ma:internalName="TaxCatchAll" ma:showField="CatchAllData" ma:web="136412b4-f605-4a0e-9721-468d2a88b97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36412b4-f605-4a0e-9721-468d2a88b977" xsi:nil="true"/>
  </documentManagement>
</p:properties>
</file>

<file path=customXml/itemProps1.xml><?xml version="1.0" encoding="utf-8"?>
<ds:datastoreItem xmlns:ds="http://schemas.openxmlformats.org/officeDocument/2006/customXml" ds:itemID="{BF5D2E5B-88C2-40CF-B620-02E9C7F5C08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0884CCC-CB4A-4775-B0A0-C6618452A267}"/>
</file>

<file path=customXml/itemProps3.xml><?xml version="1.0" encoding="utf-8"?>
<ds:datastoreItem xmlns:ds="http://schemas.openxmlformats.org/officeDocument/2006/customXml" ds:itemID="{97D7B0E2-0D51-4A44-AF7A-9CB3B1FCA8E9}">
  <ds:schemaRefs>
    <ds:schemaRef ds:uri="d506c334-a33e-4786-8a05-7d07526c435b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www.w3.org/XML/1998/namespace"/>
    <ds:schemaRef ds:uri="32171d42-73d6-4db1-989d-aa03357a5aa0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20111</TotalTime>
  <Words>292</Words>
  <Application>Microsoft Office PowerPoint</Application>
  <PresentationFormat>Custom</PresentationFormat>
  <Paragraphs>123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Bahnschrift SemiLight SemiConde</vt:lpstr>
      <vt:lpstr>Calibri</vt:lpstr>
      <vt:lpstr>Calibri Light</vt:lpstr>
      <vt:lpstr>Gill Sans MT Condensed</vt:lpstr>
      <vt:lpstr>Office Theme</vt:lpstr>
      <vt:lpstr>PowerPoint Presentation</vt:lpstr>
    </vt:vector>
  </TitlesOfParts>
  <Company>St Mary's Catholic High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Nawaz</dc:creator>
  <cp:lastModifiedBy>Paula Lavelle</cp:lastModifiedBy>
  <cp:revision>506</cp:revision>
  <cp:lastPrinted>2020-11-11T10:45:13Z</cp:lastPrinted>
  <dcterms:created xsi:type="dcterms:W3CDTF">2018-02-08T08:28:53Z</dcterms:created>
  <dcterms:modified xsi:type="dcterms:W3CDTF">2024-07-04T15:32:16Z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0x0101005CD9CB17B041F2479E3C21A641B35342</vt:lpwstr>
  </property>
</Properties>
</file>