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4"/>
  </p:sldMasterIdLst>
  <p:notesMasterIdLst>
    <p:notesMasterId r:id="rId6"/>
  </p:notesMasterIdLst>
  <p:sldIdLst>
    <p:sldId id="257" r:id="rId5"/>
  </p:sldIdLst>
  <p:sldSz cx="9720263" cy="17640300"/>
  <p:notesSz cx="9926638" cy="14355763"/>
  <p:defaultTextStyle>
    <a:defPPr>
      <a:defRPr lang="en-US"/>
    </a:defPPr>
    <a:lvl1pPr algn="l" defTabSz="1093788" rtl="0" fontAlgn="base">
      <a:spcBef>
        <a:spcPct val="0"/>
      </a:spcBef>
      <a:spcAft>
        <a:spcPct val="0"/>
      </a:spcAft>
      <a:defRPr sz="2100"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1pPr>
    <a:lvl2pPr marL="546100" indent="-88900" algn="l" defTabSz="1093788" rtl="0" fontAlgn="base">
      <a:spcBef>
        <a:spcPct val="0"/>
      </a:spcBef>
      <a:spcAft>
        <a:spcPct val="0"/>
      </a:spcAft>
      <a:defRPr sz="2100"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2pPr>
    <a:lvl3pPr marL="1093788" indent="-179388" algn="l" defTabSz="1093788" rtl="0" fontAlgn="base">
      <a:spcBef>
        <a:spcPct val="0"/>
      </a:spcBef>
      <a:spcAft>
        <a:spcPct val="0"/>
      </a:spcAft>
      <a:defRPr sz="2100"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3pPr>
    <a:lvl4pPr marL="1641475" indent="-269875" algn="l" defTabSz="1093788" rtl="0" fontAlgn="base">
      <a:spcBef>
        <a:spcPct val="0"/>
      </a:spcBef>
      <a:spcAft>
        <a:spcPct val="0"/>
      </a:spcAft>
      <a:defRPr sz="2100"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4pPr>
    <a:lvl5pPr marL="2187575" indent="-358775" algn="l" defTabSz="1093788" rtl="0" fontAlgn="base">
      <a:spcBef>
        <a:spcPct val="0"/>
      </a:spcBef>
      <a:spcAft>
        <a:spcPct val="0"/>
      </a:spcAft>
      <a:defRPr sz="2100"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2100"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2100"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2100"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2100"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5556">
          <p15:clr>
            <a:srgbClr val="A4A3A4"/>
          </p15:clr>
        </p15:guide>
        <p15:guide id="2" pos="306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CC"/>
    <a:srgbClr val="003399"/>
    <a:srgbClr val="00FFCC"/>
    <a:srgbClr val="00B800"/>
    <a:srgbClr val="2CB22C"/>
    <a:srgbClr val="00CC00"/>
    <a:srgbClr val="00FF00"/>
    <a:srgbClr val="00B050"/>
    <a:srgbClr val="144856"/>
    <a:srgbClr val="175A6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888" autoAdjust="0"/>
    <p:restoredTop sz="43141" autoAdjust="0"/>
  </p:normalViewPr>
  <p:slideViewPr>
    <p:cSldViewPr snapToGrid="0">
      <p:cViewPr varScale="1">
        <p:scale>
          <a:sx n="35" d="100"/>
          <a:sy n="35" d="100"/>
        </p:scale>
        <p:origin x="2562" y="102"/>
      </p:cViewPr>
      <p:guideLst>
        <p:guide orient="horz" pos="5556"/>
        <p:guide pos="306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5EA99659-4E17-465F-8933-89200B0C1B4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2625" cy="718592"/>
          </a:xfrm>
          <a:prstGeom prst="rect">
            <a:avLst/>
          </a:prstGeom>
        </p:spPr>
        <p:txBody>
          <a:bodyPr vert="horz" lIns="132730" tIns="66363" rIns="132730" bIns="66363" rtlCol="0"/>
          <a:lstStyle>
            <a:lvl1pPr algn="l" defTabSz="1588692" eaLnBrk="1" fontAlgn="auto" hangingPunct="1">
              <a:spcBef>
                <a:spcPts val="0"/>
              </a:spcBef>
              <a:spcAft>
                <a:spcPts val="0"/>
              </a:spcAft>
              <a:defRPr sz="17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84FFEDC-5AF0-4F14-8268-1C21BE2452C8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5621697" y="0"/>
            <a:ext cx="4302625" cy="718592"/>
          </a:xfrm>
          <a:prstGeom prst="rect">
            <a:avLst/>
          </a:prstGeom>
        </p:spPr>
        <p:txBody>
          <a:bodyPr vert="horz" lIns="132730" tIns="66363" rIns="132730" bIns="66363" rtlCol="0"/>
          <a:lstStyle>
            <a:lvl1pPr algn="r" defTabSz="1588692" eaLnBrk="1" fontAlgn="auto" hangingPunct="1">
              <a:spcBef>
                <a:spcPts val="0"/>
              </a:spcBef>
              <a:spcAft>
                <a:spcPts val="0"/>
              </a:spcAft>
              <a:defRPr sz="1700">
                <a:latin typeface="+mn-lt"/>
                <a:cs typeface="+mn-cs"/>
              </a:defRPr>
            </a:lvl1pPr>
          </a:lstStyle>
          <a:p>
            <a:pPr>
              <a:defRPr/>
            </a:pPr>
            <a:fld id="{63855C41-E1C6-4051-BD88-0BD13E02BC06}" type="datetimeFigureOut">
              <a:rPr lang="en-US"/>
              <a:pPr>
                <a:defRPr/>
              </a:pPr>
              <a:t>5/27/2022</a:t>
            </a:fld>
            <a:endParaRPr 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7116F96D-353E-4F45-97ED-A5818D7630F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629025" y="1795463"/>
            <a:ext cx="2668588" cy="48434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32730" tIns="66363" rIns="132730" bIns="66363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B22946EE-4454-42CB-AEB8-E5C749B6088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992202" y="6908127"/>
            <a:ext cx="7942238" cy="5652309"/>
          </a:xfrm>
          <a:prstGeom prst="rect">
            <a:avLst/>
          </a:prstGeom>
        </p:spPr>
        <p:txBody>
          <a:bodyPr vert="horz" lIns="132730" tIns="66363" rIns="132730" bIns="66363" rtlCol="0"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DCF664A-89B6-45D7-8A06-A9038DF2187D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13637171"/>
            <a:ext cx="4302625" cy="718592"/>
          </a:xfrm>
          <a:prstGeom prst="rect">
            <a:avLst/>
          </a:prstGeom>
        </p:spPr>
        <p:txBody>
          <a:bodyPr vert="horz" lIns="132730" tIns="66363" rIns="132730" bIns="66363" rtlCol="0" anchor="b"/>
          <a:lstStyle>
            <a:lvl1pPr algn="l" defTabSz="1588692" eaLnBrk="1" fontAlgn="auto" hangingPunct="1">
              <a:spcBef>
                <a:spcPts val="0"/>
              </a:spcBef>
              <a:spcAft>
                <a:spcPts val="0"/>
              </a:spcAft>
              <a:defRPr sz="17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D41C1D9-DB61-4EE4-BC03-E0B170F822B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5621697" y="13637171"/>
            <a:ext cx="4302625" cy="718592"/>
          </a:xfrm>
          <a:prstGeom prst="rect">
            <a:avLst/>
          </a:prstGeom>
        </p:spPr>
        <p:txBody>
          <a:bodyPr vert="horz" wrap="square" lIns="132730" tIns="66363" rIns="132730" bIns="66363" numCol="1" anchor="b" anchorCtr="0" compatLnSpc="1">
            <a:prstTxWarp prst="textNoShape">
              <a:avLst/>
            </a:prstTxWarp>
          </a:bodyPr>
          <a:lstStyle>
            <a:lvl1pPr algn="r">
              <a:defRPr sz="1700"/>
            </a:lvl1pPr>
          </a:lstStyle>
          <a:p>
            <a:fld id="{084ECC27-036F-499F-BA36-EF2715A713CA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93027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65138" algn="l" defTabSz="93027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30275" algn="l" defTabSz="93027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95413" algn="l" defTabSz="93027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60550" algn="l" defTabSz="93027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326691" algn="l" defTabSz="930676" rtl="0" eaLnBrk="1" latinLnBrk="0" hangingPunct="1">
      <a:defRPr sz="1221" kern="1200">
        <a:solidFill>
          <a:schemeClr val="tx1"/>
        </a:solidFill>
        <a:latin typeface="+mn-lt"/>
        <a:ea typeface="+mn-ea"/>
        <a:cs typeface="+mn-cs"/>
      </a:defRPr>
    </a:lvl6pPr>
    <a:lvl7pPr marL="2792029" algn="l" defTabSz="930676" rtl="0" eaLnBrk="1" latinLnBrk="0" hangingPunct="1">
      <a:defRPr sz="1221" kern="1200">
        <a:solidFill>
          <a:schemeClr val="tx1"/>
        </a:solidFill>
        <a:latin typeface="+mn-lt"/>
        <a:ea typeface="+mn-ea"/>
        <a:cs typeface="+mn-cs"/>
      </a:defRPr>
    </a:lvl7pPr>
    <a:lvl8pPr marL="3257367" algn="l" defTabSz="930676" rtl="0" eaLnBrk="1" latinLnBrk="0" hangingPunct="1">
      <a:defRPr sz="1221" kern="1200">
        <a:solidFill>
          <a:schemeClr val="tx1"/>
        </a:solidFill>
        <a:latin typeface="+mn-lt"/>
        <a:ea typeface="+mn-ea"/>
        <a:cs typeface="+mn-cs"/>
      </a:defRPr>
    </a:lvl8pPr>
    <a:lvl9pPr marL="3722705" algn="l" defTabSz="930676" rtl="0" eaLnBrk="1" latinLnBrk="0" hangingPunct="1">
      <a:defRPr sz="1221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>
            <a:extLst>
              <a:ext uri="{FF2B5EF4-FFF2-40B4-BE49-F238E27FC236}">
                <a16:creationId xmlns:a16="http://schemas.microsoft.com/office/drawing/2014/main" id="{1E93D99D-A0EC-4C1B-8B21-8D52B503E17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426F3D1-3201-45BF-99F5-A25D442007A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135092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4100" name="Slide Number Placeholder 3">
            <a:extLst>
              <a:ext uri="{FF2B5EF4-FFF2-40B4-BE49-F238E27FC236}">
                <a16:creationId xmlns:a16="http://schemas.microsoft.com/office/drawing/2014/main" id="{72677C02-E089-4C94-8ACE-EDAEF002116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0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1078434" indent="-414782" eaLnBrk="0" hangingPunct="0">
              <a:defRPr sz="3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659128" indent="-331826" eaLnBrk="0" hangingPunct="0">
              <a:defRPr sz="3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2322779" indent="-331826" eaLnBrk="0" hangingPunct="0">
              <a:defRPr sz="3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986432" indent="-331826" eaLnBrk="0" hangingPunct="0">
              <a:defRPr sz="3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3650082" indent="-331826" defTabSz="1587693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4313736" indent="-331826" defTabSz="1587693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4977386" indent="-331826" defTabSz="1587693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5641038" indent="-331826" defTabSz="1587693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fld id="{62655CE4-D43B-4E05-A78D-641C02EA10D4}" type="slidenum">
              <a:rPr lang="en-US" altLang="en-US" sz="1700"/>
              <a:pPr eaLnBrk="1" hangingPunct="1"/>
              <a:t>1</a:t>
            </a:fld>
            <a:endParaRPr lang="en-US" altLang="en-US" sz="1700"/>
          </a:p>
        </p:txBody>
      </p:sp>
    </p:spTree>
    <p:extLst>
      <p:ext uri="{BB962C8B-B14F-4D97-AF65-F5344CB8AC3E}">
        <p14:creationId xmlns:p14="http://schemas.microsoft.com/office/powerpoint/2010/main" val="5538639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9020" y="2886967"/>
            <a:ext cx="8262224" cy="6141438"/>
          </a:xfrm>
        </p:spPr>
        <p:txBody>
          <a:bodyPr anchor="b"/>
          <a:lstStyle>
            <a:lvl1pPr algn="ctr">
              <a:defRPr sz="637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5033" y="9265242"/>
            <a:ext cx="7290197" cy="4258988"/>
          </a:xfrm>
        </p:spPr>
        <p:txBody>
          <a:bodyPr/>
          <a:lstStyle>
            <a:lvl1pPr marL="0" indent="0" algn="ctr">
              <a:buNone/>
              <a:defRPr sz="2551"/>
            </a:lvl1pPr>
            <a:lvl2pPr marL="486004" indent="0" algn="ctr">
              <a:buNone/>
              <a:defRPr sz="2126"/>
            </a:lvl2pPr>
            <a:lvl3pPr marL="972007" indent="0" algn="ctr">
              <a:buNone/>
              <a:defRPr sz="1913"/>
            </a:lvl3pPr>
            <a:lvl4pPr marL="1458011" indent="0" algn="ctr">
              <a:buNone/>
              <a:defRPr sz="1701"/>
            </a:lvl4pPr>
            <a:lvl5pPr marL="1944014" indent="0" algn="ctr">
              <a:buNone/>
              <a:defRPr sz="1701"/>
            </a:lvl5pPr>
            <a:lvl6pPr marL="2430018" indent="0" algn="ctr">
              <a:buNone/>
              <a:defRPr sz="1701"/>
            </a:lvl6pPr>
            <a:lvl7pPr marL="2916022" indent="0" algn="ctr">
              <a:buNone/>
              <a:defRPr sz="1701"/>
            </a:lvl7pPr>
            <a:lvl8pPr marL="3402025" indent="0" algn="ctr">
              <a:buNone/>
              <a:defRPr sz="1701"/>
            </a:lvl8pPr>
            <a:lvl9pPr marL="3888029" indent="0" algn="ctr">
              <a:buNone/>
              <a:defRPr sz="1701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9BDEC8-7776-4BD9-94FC-952A9687BF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E50689-8348-40AB-8024-6D9833C0C22C}" type="datetimeFigureOut">
              <a:rPr lang="en-GB"/>
              <a:pPr>
                <a:defRPr/>
              </a:pPr>
              <a:t>27/05/2022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0B1E88-D5CC-4C32-A1A0-11BF66F5CB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B0A929-0B91-4F0B-93B1-AF18FF4AD2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B29528-573D-4C56-AFC1-E5E71C3FED94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156515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76C342-CAD2-4D7A-A35C-379FD02AD3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35C01C-8375-44C4-8CDF-B1B8C491AAF6}" type="datetimeFigureOut">
              <a:rPr lang="en-GB"/>
              <a:pPr>
                <a:defRPr/>
              </a:pPr>
              <a:t>27/05/2022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A5E7B2-8BBD-45ED-BA29-6429DF4679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B003EF-B869-4299-AEA3-00BF5E053A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5D1EED-DD41-405A-852C-5702EEB11296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610171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6064" y="939183"/>
            <a:ext cx="2095932" cy="1494933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68269" y="939183"/>
            <a:ext cx="6166292" cy="1494933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C96A75-51BA-4866-A8A1-DB78831D5D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EB95B5-0612-4491-9750-89C6F3581635}" type="datetimeFigureOut">
              <a:rPr lang="en-GB"/>
              <a:pPr>
                <a:defRPr/>
              </a:pPr>
              <a:t>27/05/2022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B66131-AFCD-45B4-BD58-FB54D4CCEF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9FD20B-8F9F-4AF9-A664-327110FA33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25C011-E1B4-42C2-9C68-AD9612F25480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2231922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C9A373-E54A-4E2B-BBE9-68228FAC5D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AD7B6E-343C-47A1-80D8-FE317BA230F8}" type="datetimeFigureOut">
              <a:rPr lang="en-GB"/>
              <a:pPr>
                <a:defRPr/>
              </a:pPr>
              <a:t>27/05/2022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C5E084-10AE-4A2D-8C9E-9C023625DA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1B736E-406E-4282-9296-31D22F4341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89B552-3DD3-4175-A226-F7405B1C7CD7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503064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3206" y="4397830"/>
            <a:ext cx="8383727" cy="7337874"/>
          </a:xfrm>
        </p:spPr>
        <p:txBody>
          <a:bodyPr anchor="b"/>
          <a:lstStyle>
            <a:lvl1pPr>
              <a:defRPr sz="637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3206" y="11805123"/>
            <a:ext cx="8383727" cy="3858814"/>
          </a:xfrm>
        </p:spPr>
        <p:txBody>
          <a:bodyPr/>
          <a:lstStyle>
            <a:lvl1pPr marL="0" indent="0">
              <a:buNone/>
              <a:defRPr sz="2551">
                <a:solidFill>
                  <a:schemeClr val="tx1"/>
                </a:solidFill>
              </a:defRPr>
            </a:lvl1pPr>
            <a:lvl2pPr marL="486004" indent="0">
              <a:buNone/>
              <a:defRPr sz="2126">
                <a:solidFill>
                  <a:schemeClr val="tx1">
                    <a:tint val="75000"/>
                  </a:schemeClr>
                </a:solidFill>
              </a:defRPr>
            </a:lvl2pPr>
            <a:lvl3pPr marL="972007" indent="0">
              <a:buNone/>
              <a:defRPr sz="1913">
                <a:solidFill>
                  <a:schemeClr val="tx1">
                    <a:tint val="75000"/>
                  </a:schemeClr>
                </a:solidFill>
              </a:defRPr>
            </a:lvl3pPr>
            <a:lvl4pPr marL="1458011" indent="0">
              <a:buNone/>
              <a:defRPr sz="1701">
                <a:solidFill>
                  <a:schemeClr val="tx1">
                    <a:tint val="75000"/>
                  </a:schemeClr>
                </a:solidFill>
              </a:defRPr>
            </a:lvl4pPr>
            <a:lvl5pPr marL="1944014" indent="0">
              <a:buNone/>
              <a:defRPr sz="1701">
                <a:solidFill>
                  <a:schemeClr val="tx1">
                    <a:tint val="75000"/>
                  </a:schemeClr>
                </a:solidFill>
              </a:defRPr>
            </a:lvl5pPr>
            <a:lvl6pPr marL="2430018" indent="0">
              <a:buNone/>
              <a:defRPr sz="1701">
                <a:solidFill>
                  <a:schemeClr val="tx1">
                    <a:tint val="75000"/>
                  </a:schemeClr>
                </a:solidFill>
              </a:defRPr>
            </a:lvl6pPr>
            <a:lvl7pPr marL="2916022" indent="0">
              <a:buNone/>
              <a:defRPr sz="1701">
                <a:solidFill>
                  <a:schemeClr val="tx1">
                    <a:tint val="75000"/>
                  </a:schemeClr>
                </a:solidFill>
              </a:defRPr>
            </a:lvl7pPr>
            <a:lvl8pPr marL="3402025" indent="0">
              <a:buNone/>
              <a:defRPr sz="1701">
                <a:solidFill>
                  <a:schemeClr val="tx1">
                    <a:tint val="75000"/>
                  </a:schemeClr>
                </a:solidFill>
              </a:defRPr>
            </a:lvl8pPr>
            <a:lvl9pPr marL="3888029" indent="0">
              <a:buNone/>
              <a:defRPr sz="170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BAD48E-1F98-4340-97CF-C3BBF1D21A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E096C7-2361-4768-96D2-1CC0F9B06F0C}" type="datetimeFigureOut">
              <a:rPr lang="en-GB"/>
              <a:pPr>
                <a:defRPr/>
              </a:pPr>
              <a:t>27/05/2022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61B373-0335-4F11-B999-391126ADBC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3F6FA1-3E07-4238-98ED-5E0F2569B6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C4B0B12-399A-4526-99A2-AA97F19F2791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7149537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68268" y="4695913"/>
            <a:ext cx="4131112" cy="1119260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20883" y="4695913"/>
            <a:ext cx="4131112" cy="1119260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9B0FCEF5-B9C1-4CD4-BEA5-1B46D48DBF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34DCD8-734C-4B9F-BC3E-66A9CEBC4803}" type="datetimeFigureOut">
              <a:rPr lang="en-GB"/>
              <a:pPr>
                <a:defRPr/>
              </a:pPr>
              <a:t>27/05/2022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F4B310ED-EB2C-45B0-86BE-4E695BB640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3F5C82A-B40E-43CB-9074-66934B47A9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156C08-9EF3-48D2-A5F8-5DFCCB8EC3C3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1588289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9534" y="939186"/>
            <a:ext cx="8383727" cy="340964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9535" y="4324325"/>
            <a:ext cx="4112126" cy="2119285"/>
          </a:xfrm>
        </p:spPr>
        <p:txBody>
          <a:bodyPr anchor="b"/>
          <a:lstStyle>
            <a:lvl1pPr marL="0" indent="0">
              <a:buNone/>
              <a:defRPr sz="2551" b="1"/>
            </a:lvl1pPr>
            <a:lvl2pPr marL="486004" indent="0">
              <a:buNone/>
              <a:defRPr sz="2126" b="1"/>
            </a:lvl2pPr>
            <a:lvl3pPr marL="972007" indent="0">
              <a:buNone/>
              <a:defRPr sz="1913" b="1"/>
            </a:lvl3pPr>
            <a:lvl4pPr marL="1458011" indent="0">
              <a:buNone/>
              <a:defRPr sz="1701" b="1"/>
            </a:lvl4pPr>
            <a:lvl5pPr marL="1944014" indent="0">
              <a:buNone/>
              <a:defRPr sz="1701" b="1"/>
            </a:lvl5pPr>
            <a:lvl6pPr marL="2430018" indent="0">
              <a:buNone/>
              <a:defRPr sz="1701" b="1"/>
            </a:lvl6pPr>
            <a:lvl7pPr marL="2916022" indent="0">
              <a:buNone/>
              <a:defRPr sz="1701" b="1"/>
            </a:lvl7pPr>
            <a:lvl8pPr marL="3402025" indent="0">
              <a:buNone/>
              <a:defRPr sz="1701" b="1"/>
            </a:lvl8pPr>
            <a:lvl9pPr marL="3888029" indent="0">
              <a:buNone/>
              <a:defRPr sz="1701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9535" y="6443610"/>
            <a:ext cx="4112126" cy="947757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20884" y="4324325"/>
            <a:ext cx="4132378" cy="2119285"/>
          </a:xfrm>
        </p:spPr>
        <p:txBody>
          <a:bodyPr anchor="b"/>
          <a:lstStyle>
            <a:lvl1pPr marL="0" indent="0">
              <a:buNone/>
              <a:defRPr sz="2551" b="1"/>
            </a:lvl1pPr>
            <a:lvl2pPr marL="486004" indent="0">
              <a:buNone/>
              <a:defRPr sz="2126" b="1"/>
            </a:lvl2pPr>
            <a:lvl3pPr marL="972007" indent="0">
              <a:buNone/>
              <a:defRPr sz="1913" b="1"/>
            </a:lvl3pPr>
            <a:lvl4pPr marL="1458011" indent="0">
              <a:buNone/>
              <a:defRPr sz="1701" b="1"/>
            </a:lvl4pPr>
            <a:lvl5pPr marL="1944014" indent="0">
              <a:buNone/>
              <a:defRPr sz="1701" b="1"/>
            </a:lvl5pPr>
            <a:lvl6pPr marL="2430018" indent="0">
              <a:buNone/>
              <a:defRPr sz="1701" b="1"/>
            </a:lvl6pPr>
            <a:lvl7pPr marL="2916022" indent="0">
              <a:buNone/>
              <a:defRPr sz="1701" b="1"/>
            </a:lvl7pPr>
            <a:lvl8pPr marL="3402025" indent="0">
              <a:buNone/>
              <a:defRPr sz="1701" b="1"/>
            </a:lvl8pPr>
            <a:lvl9pPr marL="3888029" indent="0">
              <a:buNone/>
              <a:defRPr sz="1701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20884" y="6443610"/>
            <a:ext cx="4132378" cy="947757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C0E4CD68-3FA3-4DE9-831B-BC425F1052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025CBE-F1C3-431A-983D-6ED9606BBFDB}" type="datetimeFigureOut">
              <a:rPr lang="en-GB"/>
              <a:pPr>
                <a:defRPr/>
              </a:pPr>
              <a:t>27/05/2022</a:t>
            </a:fld>
            <a:endParaRPr lang="en-GB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BD426C49-FBB6-4760-97FE-F3E234616C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3AC3DE7F-73B4-4DF4-AC2F-62D90A97B9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54FB95-2C14-43DB-AC8F-019C2035BCAC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1316558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57BCC6B9-DEA6-48FA-B2D5-8B74320C20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FCC32E-F221-4D1D-8B93-633D8E540C0E}" type="datetimeFigureOut">
              <a:rPr lang="en-GB"/>
              <a:pPr>
                <a:defRPr/>
              </a:pPr>
              <a:t>27/05/2022</a:t>
            </a:fld>
            <a:endParaRPr lang="en-GB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90C1290F-A21C-466B-AC47-B767226A10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F64B3345-3BE4-45FD-8B3F-5248CBF51E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C64AAF8-D935-42DF-B3C3-CB2F709A5BF0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0298198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25262BC2-9F08-4DC7-800F-5A225A4AC0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A44F56-4C7B-4670-8495-1F995606A77A}" type="datetimeFigureOut">
              <a:rPr lang="en-GB"/>
              <a:pPr>
                <a:defRPr/>
              </a:pPr>
              <a:t>27/05/2022</a:t>
            </a:fld>
            <a:endParaRPr lang="en-GB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7D49C6CC-B87F-449B-B9BE-2BE91A0838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216EDD05-1055-4CA7-8A73-8E43E1799F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A60A30-71CC-4FB0-87AB-E5C760C544EC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155712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9534" y="1176020"/>
            <a:ext cx="3135038" cy="4116070"/>
          </a:xfrm>
        </p:spPr>
        <p:txBody>
          <a:bodyPr anchor="b"/>
          <a:lstStyle>
            <a:lvl1pPr>
              <a:defRPr sz="340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32378" y="2539880"/>
            <a:ext cx="4920883" cy="12536047"/>
          </a:xfrm>
        </p:spPr>
        <p:txBody>
          <a:bodyPr/>
          <a:lstStyle>
            <a:lvl1pPr>
              <a:defRPr sz="3402"/>
            </a:lvl1pPr>
            <a:lvl2pPr>
              <a:defRPr sz="2976"/>
            </a:lvl2pPr>
            <a:lvl3pPr>
              <a:defRPr sz="2551"/>
            </a:lvl3pPr>
            <a:lvl4pPr>
              <a:defRPr sz="2126"/>
            </a:lvl4pPr>
            <a:lvl5pPr>
              <a:defRPr sz="2126"/>
            </a:lvl5pPr>
            <a:lvl6pPr>
              <a:defRPr sz="2126"/>
            </a:lvl6pPr>
            <a:lvl7pPr>
              <a:defRPr sz="2126"/>
            </a:lvl7pPr>
            <a:lvl8pPr>
              <a:defRPr sz="2126"/>
            </a:lvl8pPr>
            <a:lvl9pPr>
              <a:defRPr sz="2126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9534" y="5292090"/>
            <a:ext cx="3135038" cy="9804251"/>
          </a:xfrm>
        </p:spPr>
        <p:txBody>
          <a:bodyPr/>
          <a:lstStyle>
            <a:lvl1pPr marL="0" indent="0">
              <a:buNone/>
              <a:defRPr sz="1701"/>
            </a:lvl1pPr>
            <a:lvl2pPr marL="486004" indent="0">
              <a:buNone/>
              <a:defRPr sz="1488"/>
            </a:lvl2pPr>
            <a:lvl3pPr marL="972007" indent="0">
              <a:buNone/>
              <a:defRPr sz="1276"/>
            </a:lvl3pPr>
            <a:lvl4pPr marL="1458011" indent="0">
              <a:buNone/>
              <a:defRPr sz="1063"/>
            </a:lvl4pPr>
            <a:lvl5pPr marL="1944014" indent="0">
              <a:buNone/>
              <a:defRPr sz="1063"/>
            </a:lvl5pPr>
            <a:lvl6pPr marL="2430018" indent="0">
              <a:buNone/>
              <a:defRPr sz="1063"/>
            </a:lvl6pPr>
            <a:lvl7pPr marL="2916022" indent="0">
              <a:buNone/>
              <a:defRPr sz="1063"/>
            </a:lvl7pPr>
            <a:lvl8pPr marL="3402025" indent="0">
              <a:buNone/>
              <a:defRPr sz="1063"/>
            </a:lvl8pPr>
            <a:lvl9pPr marL="3888029" indent="0">
              <a:buNone/>
              <a:defRPr sz="1063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5E846B9D-C5A4-489A-AE28-A0E53F2A8E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E7E030-AFD9-4A32-8D27-F0B19D8E4F7B}" type="datetimeFigureOut">
              <a:rPr lang="en-GB"/>
              <a:pPr>
                <a:defRPr/>
              </a:pPr>
              <a:t>27/05/2022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B18BA78-3040-4D60-8FB4-E0872B3BA8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1D1936AC-0EA2-4682-9230-D1297CC828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82299A-1438-4288-B342-B53F9EBC0BF6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144266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9534" y="1176020"/>
            <a:ext cx="3135038" cy="4116070"/>
          </a:xfrm>
        </p:spPr>
        <p:txBody>
          <a:bodyPr anchor="b"/>
          <a:lstStyle>
            <a:lvl1pPr>
              <a:defRPr sz="340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132378" y="2539880"/>
            <a:ext cx="4920883" cy="12536047"/>
          </a:xfrm>
        </p:spPr>
        <p:txBody>
          <a:bodyPr rtlCol="0">
            <a:normAutofit/>
          </a:bodyPr>
          <a:lstStyle>
            <a:lvl1pPr marL="0" indent="0">
              <a:buNone/>
              <a:defRPr sz="3402"/>
            </a:lvl1pPr>
            <a:lvl2pPr marL="486004" indent="0">
              <a:buNone/>
              <a:defRPr sz="2976"/>
            </a:lvl2pPr>
            <a:lvl3pPr marL="972007" indent="0">
              <a:buNone/>
              <a:defRPr sz="2551"/>
            </a:lvl3pPr>
            <a:lvl4pPr marL="1458011" indent="0">
              <a:buNone/>
              <a:defRPr sz="2126"/>
            </a:lvl4pPr>
            <a:lvl5pPr marL="1944014" indent="0">
              <a:buNone/>
              <a:defRPr sz="2126"/>
            </a:lvl5pPr>
            <a:lvl6pPr marL="2430018" indent="0">
              <a:buNone/>
              <a:defRPr sz="2126"/>
            </a:lvl6pPr>
            <a:lvl7pPr marL="2916022" indent="0">
              <a:buNone/>
              <a:defRPr sz="2126"/>
            </a:lvl7pPr>
            <a:lvl8pPr marL="3402025" indent="0">
              <a:buNone/>
              <a:defRPr sz="2126"/>
            </a:lvl8pPr>
            <a:lvl9pPr marL="3888029" indent="0">
              <a:buNone/>
              <a:defRPr sz="2126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9534" y="5292090"/>
            <a:ext cx="3135038" cy="9804251"/>
          </a:xfrm>
        </p:spPr>
        <p:txBody>
          <a:bodyPr/>
          <a:lstStyle>
            <a:lvl1pPr marL="0" indent="0">
              <a:buNone/>
              <a:defRPr sz="1701"/>
            </a:lvl1pPr>
            <a:lvl2pPr marL="486004" indent="0">
              <a:buNone/>
              <a:defRPr sz="1488"/>
            </a:lvl2pPr>
            <a:lvl3pPr marL="972007" indent="0">
              <a:buNone/>
              <a:defRPr sz="1276"/>
            </a:lvl3pPr>
            <a:lvl4pPr marL="1458011" indent="0">
              <a:buNone/>
              <a:defRPr sz="1063"/>
            </a:lvl4pPr>
            <a:lvl5pPr marL="1944014" indent="0">
              <a:buNone/>
              <a:defRPr sz="1063"/>
            </a:lvl5pPr>
            <a:lvl6pPr marL="2430018" indent="0">
              <a:buNone/>
              <a:defRPr sz="1063"/>
            </a:lvl6pPr>
            <a:lvl7pPr marL="2916022" indent="0">
              <a:buNone/>
              <a:defRPr sz="1063"/>
            </a:lvl7pPr>
            <a:lvl8pPr marL="3402025" indent="0">
              <a:buNone/>
              <a:defRPr sz="1063"/>
            </a:lvl8pPr>
            <a:lvl9pPr marL="3888029" indent="0">
              <a:buNone/>
              <a:defRPr sz="1063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67AA5B38-0A08-4497-A724-62A8B942BB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35A0DC-BCF3-4BFD-87F3-CE0A0154E512}" type="datetimeFigureOut">
              <a:rPr lang="en-GB"/>
              <a:pPr>
                <a:defRPr/>
              </a:pPr>
              <a:t>27/05/2022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DF22E043-6002-43A2-A440-CE1A410E4E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18021DE-8B69-4029-A140-5A3BEB1708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2C4705-EBD0-48F1-81A4-13887CB2D342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3311032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5CF5F577-0872-45BC-8086-63AA5945E5C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68338" y="939800"/>
            <a:ext cx="8383587" cy="3408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936EB07F-A7AA-4D4A-AE1F-804C9B7B4A2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68338" y="4695825"/>
            <a:ext cx="8383587" cy="11193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FA878D-6A61-4877-9575-9D2FDF944B5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68338" y="16349663"/>
            <a:ext cx="2187575" cy="939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defTabSz="1094475" eaLnBrk="1" fontAlgn="auto" hangingPunct="1">
              <a:spcBef>
                <a:spcPts val="0"/>
              </a:spcBef>
              <a:spcAft>
                <a:spcPts val="0"/>
              </a:spcAft>
              <a:defRPr sz="1276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170160F-E00A-4D18-9541-12A69FACA95E}" type="datetimeFigureOut">
              <a:rPr lang="en-GB"/>
              <a:pPr>
                <a:defRPr/>
              </a:pPr>
              <a:t>27/05/2022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9F43CB-D355-4C9C-AFA0-89DE3A82A89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219450" y="16349663"/>
            <a:ext cx="3281363" cy="939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defTabSz="1094475" eaLnBrk="1" fontAlgn="auto" hangingPunct="1">
              <a:spcBef>
                <a:spcPts val="0"/>
              </a:spcBef>
              <a:spcAft>
                <a:spcPts val="0"/>
              </a:spcAft>
              <a:defRPr sz="1276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445B3E-3FAF-438B-9F19-4D4C588EC9F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864350" y="16349663"/>
            <a:ext cx="2187575" cy="9398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213D0CEF-DE75-45B3-AF8D-6E4E73C62EAB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defTabSz="97155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6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97155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Calibri Light" panose="020F0302020204030204" pitchFamily="34" charset="0"/>
        </a:defRPr>
      </a:lvl2pPr>
      <a:lvl3pPr algn="l" defTabSz="97155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Calibri Light" panose="020F0302020204030204" pitchFamily="34" charset="0"/>
        </a:defRPr>
      </a:lvl3pPr>
      <a:lvl4pPr algn="l" defTabSz="97155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Calibri Light" panose="020F0302020204030204" pitchFamily="34" charset="0"/>
        </a:defRPr>
      </a:lvl4pPr>
      <a:lvl5pPr algn="l" defTabSz="97155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Calibri Light" panose="020F0302020204030204" pitchFamily="34" charset="0"/>
        </a:defRPr>
      </a:lvl5pPr>
      <a:lvl6pPr marL="457200" algn="l" defTabSz="971550" rtl="0" fontAlgn="base">
        <a:lnSpc>
          <a:spcPct val="90000"/>
        </a:lnSpc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Calibri Light" panose="020F0302020204030204" pitchFamily="34" charset="0"/>
        </a:defRPr>
      </a:lvl6pPr>
      <a:lvl7pPr marL="914400" algn="l" defTabSz="971550" rtl="0" fontAlgn="base">
        <a:lnSpc>
          <a:spcPct val="90000"/>
        </a:lnSpc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Calibri Light" panose="020F0302020204030204" pitchFamily="34" charset="0"/>
        </a:defRPr>
      </a:lvl7pPr>
      <a:lvl8pPr marL="1371600" algn="l" defTabSz="971550" rtl="0" fontAlgn="base">
        <a:lnSpc>
          <a:spcPct val="90000"/>
        </a:lnSpc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Calibri Light" panose="020F0302020204030204" pitchFamily="34" charset="0"/>
        </a:defRPr>
      </a:lvl8pPr>
      <a:lvl9pPr marL="1828800" algn="l" defTabSz="971550" rtl="0" fontAlgn="base">
        <a:lnSpc>
          <a:spcPct val="90000"/>
        </a:lnSpc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42888" indent="-242888" algn="l" defTabSz="971550" rtl="0" eaLnBrk="0" fontAlgn="base" hangingPunct="0">
        <a:lnSpc>
          <a:spcPct val="90000"/>
        </a:lnSpc>
        <a:spcBef>
          <a:spcPts val="1063"/>
        </a:spcBef>
        <a:spcAft>
          <a:spcPct val="0"/>
        </a:spcAft>
        <a:buFont typeface="Arial" panose="020B0604020202020204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728663" indent="-242888" algn="l" defTabSz="971550" rtl="0" eaLnBrk="0" fontAlgn="base" hangingPunct="0">
        <a:lnSpc>
          <a:spcPct val="90000"/>
        </a:lnSpc>
        <a:spcBef>
          <a:spcPts val="538"/>
        </a:spcBef>
        <a:spcAft>
          <a:spcPct val="0"/>
        </a:spcAft>
        <a:buFont typeface="Arial" panose="020B0604020202020204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214438" indent="-242888" algn="l" defTabSz="971550" rtl="0" eaLnBrk="0" fontAlgn="base" hangingPunct="0">
        <a:lnSpc>
          <a:spcPct val="90000"/>
        </a:lnSpc>
        <a:spcBef>
          <a:spcPts val="538"/>
        </a:spcBef>
        <a:spcAft>
          <a:spcPct val="0"/>
        </a:spcAft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700213" indent="-242888" algn="l" defTabSz="971550" rtl="0" eaLnBrk="0" fontAlgn="base" hangingPunct="0">
        <a:lnSpc>
          <a:spcPct val="90000"/>
        </a:lnSpc>
        <a:spcBef>
          <a:spcPts val="538"/>
        </a:spcBef>
        <a:spcAft>
          <a:spcPct val="0"/>
        </a:spcAft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2185988" indent="-242888" algn="l" defTabSz="971550" rtl="0" eaLnBrk="0" fontAlgn="base" hangingPunct="0">
        <a:lnSpc>
          <a:spcPct val="90000"/>
        </a:lnSpc>
        <a:spcBef>
          <a:spcPts val="538"/>
        </a:spcBef>
        <a:spcAft>
          <a:spcPct val="0"/>
        </a:spcAft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673020" indent="-243002" algn="l" defTabSz="972007" rtl="0" eaLnBrk="1" latinLnBrk="0" hangingPunct="1">
        <a:lnSpc>
          <a:spcPct val="90000"/>
        </a:lnSpc>
        <a:spcBef>
          <a:spcPts val="532"/>
        </a:spcBef>
        <a:buFont typeface="Arial" panose="020B0604020202020204" pitchFamily="34" charset="0"/>
        <a:buChar char="•"/>
        <a:defRPr sz="1913" kern="1200">
          <a:solidFill>
            <a:schemeClr val="tx1"/>
          </a:solidFill>
          <a:latin typeface="+mn-lt"/>
          <a:ea typeface="+mn-ea"/>
          <a:cs typeface="+mn-cs"/>
        </a:defRPr>
      </a:lvl6pPr>
      <a:lvl7pPr marL="3159023" indent="-243002" algn="l" defTabSz="972007" rtl="0" eaLnBrk="1" latinLnBrk="0" hangingPunct="1">
        <a:lnSpc>
          <a:spcPct val="90000"/>
        </a:lnSpc>
        <a:spcBef>
          <a:spcPts val="532"/>
        </a:spcBef>
        <a:buFont typeface="Arial" panose="020B0604020202020204" pitchFamily="34" charset="0"/>
        <a:buChar char="•"/>
        <a:defRPr sz="1913" kern="1200">
          <a:solidFill>
            <a:schemeClr val="tx1"/>
          </a:solidFill>
          <a:latin typeface="+mn-lt"/>
          <a:ea typeface="+mn-ea"/>
          <a:cs typeface="+mn-cs"/>
        </a:defRPr>
      </a:lvl7pPr>
      <a:lvl8pPr marL="3645027" indent="-243002" algn="l" defTabSz="972007" rtl="0" eaLnBrk="1" latinLnBrk="0" hangingPunct="1">
        <a:lnSpc>
          <a:spcPct val="90000"/>
        </a:lnSpc>
        <a:spcBef>
          <a:spcPts val="532"/>
        </a:spcBef>
        <a:buFont typeface="Arial" panose="020B0604020202020204" pitchFamily="34" charset="0"/>
        <a:buChar char="•"/>
        <a:defRPr sz="1913" kern="1200">
          <a:solidFill>
            <a:schemeClr val="tx1"/>
          </a:solidFill>
          <a:latin typeface="+mn-lt"/>
          <a:ea typeface="+mn-ea"/>
          <a:cs typeface="+mn-cs"/>
        </a:defRPr>
      </a:lvl8pPr>
      <a:lvl9pPr marL="4131031" indent="-243002" algn="l" defTabSz="972007" rtl="0" eaLnBrk="1" latinLnBrk="0" hangingPunct="1">
        <a:lnSpc>
          <a:spcPct val="90000"/>
        </a:lnSpc>
        <a:spcBef>
          <a:spcPts val="532"/>
        </a:spcBef>
        <a:buFont typeface="Arial" panose="020B0604020202020204" pitchFamily="34" charset="0"/>
        <a:buChar char="•"/>
        <a:defRPr sz="19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1pPr>
      <a:lvl2pPr marL="486004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2pPr>
      <a:lvl3pPr marL="972007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3pPr>
      <a:lvl4pPr marL="1458011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4pPr>
      <a:lvl5pPr marL="1944014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5pPr>
      <a:lvl6pPr marL="2430018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6pPr>
      <a:lvl7pPr marL="2916022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7pPr>
      <a:lvl8pPr marL="3402025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8pPr>
      <a:lvl9pPr marL="3888029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Rectangle 113">
            <a:extLst>
              <a:ext uri="{FF2B5EF4-FFF2-40B4-BE49-F238E27FC236}">
                <a16:creationId xmlns:a16="http://schemas.microsoft.com/office/drawing/2014/main" id="{158AAA35-ABE9-4F25-B884-DC654315AEB6}"/>
              </a:ext>
            </a:extLst>
          </p:cNvPr>
          <p:cNvSpPr/>
          <p:nvPr/>
        </p:nvSpPr>
        <p:spPr>
          <a:xfrm>
            <a:off x="2030368" y="13310114"/>
            <a:ext cx="6365875" cy="6096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155" dirty="0"/>
          </a:p>
        </p:txBody>
      </p:sp>
      <p:sp>
        <p:nvSpPr>
          <p:cNvPr id="15" name="Block Arc 14">
            <a:extLst>
              <a:ext uri="{FF2B5EF4-FFF2-40B4-BE49-F238E27FC236}">
                <a16:creationId xmlns:a16="http://schemas.microsoft.com/office/drawing/2014/main" id="{BB622F1C-D31E-407E-9F6A-B208A61F51FA}"/>
              </a:ext>
            </a:extLst>
          </p:cNvPr>
          <p:cNvSpPr/>
          <p:nvPr/>
        </p:nvSpPr>
        <p:spPr>
          <a:xfrm rot="16200000">
            <a:off x="653538" y="11435548"/>
            <a:ext cx="2779713" cy="2193925"/>
          </a:xfrm>
          <a:prstGeom prst="blockArc">
            <a:avLst>
              <a:gd name="adj1" fmla="val 10794188"/>
              <a:gd name="adj2" fmla="val 156513"/>
              <a:gd name="adj3" fmla="val 28217"/>
            </a:avLst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155">
              <a:solidFill>
                <a:schemeClr val="tx1"/>
              </a:solidFill>
            </a:endParaRPr>
          </a:p>
        </p:txBody>
      </p:sp>
      <p:sp>
        <p:nvSpPr>
          <p:cNvPr id="132" name="Block Arc 131">
            <a:extLst>
              <a:ext uri="{FF2B5EF4-FFF2-40B4-BE49-F238E27FC236}">
                <a16:creationId xmlns:a16="http://schemas.microsoft.com/office/drawing/2014/main" id="{930923A5-7F19-4A59-BF64-D56226D8F729}"/>
              </a:ext>
            </a:extLst>
          </p:cNvPr>
          <p:cNvSpPr/>
          <p:nvPr/>
        </p:nvSpPr>
        <p:spPr>
          <a:xfrm rot="5400000" flipH="1">
            <a:off x="6330018" y="8981420"/>
            <a:ext cx="2840847" cy="2762390"/>
          </a:xfrm>
          <a:prstGeom prst="blockArc">
            <a:avLst>
              <a:gd name="adj1" fmla="val 10006822"/>
              <a:gd name="adj2" fmla="val 21229194"/>
              <a:gd name="adj3" fmla="val 22374"/>
            </a:avLst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155">
              <a:solidFill>
                <a:schemeClr val="tx1"/>
              </a:solidFill>
            </a:endParaRPr>
          </a:p>
        </p:txBody>
      </p:sp>
      <p:sp>
        <p:nvSpPr>
          <p:cNvPr id="133" name="Rectangle 132">
            <a:extLst>
              <a:ext uri="{FF2B5EF4-FFF2-40B4-BE49-F238E27FC236}">
                <a16:creationId xmlns:a16="http://schemas.microsoft.com/office/drawing/2014/main" id="{4FECA8C3-E131-4CBF-B2A1-067B9E4A54EE}"/>
              </a:ext>
            </a:extLst>
          </p:cNvPr>
          <p:cNvSpPr/>
          <p:nvPr/>
        </p:nvSpPr>
        <p:spPr>
          <a:xfrm>
            <a:off x="2065212" y="11140246"/>
            <a:ext cx="5842000" cy="6223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155"/>
          </a:p>
        </p:txBody>
      </p:sp>
      <p:sp>
        <p:nvSpPr>
          <p:cNvPr id="135" name="Rectangle 134">
            <a:extLst>
              <a:ext uri="{FF2B5EF4-FFF2-40B4-BE49-F238E27FC236}">
                <a16:creationId xmlns:a16="http://schemas.microsoft.com/office/drawing/2014/main" id="{2E85F7D3-8359-495F-B790-A68CE6B7BAC5}"/>
              </a:ext>
            </a:extLst>
          </p:cNvPr>
          <p:cNvSpPr/>
          <p:nvPr/>
        </p:nvSpPr>
        <p:spPr>
          <a:xfrm>
            <a:off x="1969821" y="8928122"/>
            <a:ext cx="5929312" cy="616256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155" dirty="0"/>
          </a:p>
        </p:txBody>
      </p:sp>
      <p:sp>
        <p:nvSpPr>
          <p:cNvPr id="136" name="Block Arc 135">
            <a:extLst>
              <a:ext uri="{FF2B5EF4-FFF2-40B4-BE49-F238E27FC236}">
                <a16:creationId xmlns:a16="http://schemas.microsoft.com/office/drawing/2014/main" id="{26B4C747-6CBD-47F4-A3EF-AEA002B4FDB2}"/>
              </a:ext>
            </a:extLst>
          </p:cNvPr>
          <p:cNvSpPr/>
          <p:nvPr/>
        </p:nvSpPr>
        <p:spPr>
          <a:xfrm rot="15912267">
            <a:off x="648234" y="7097682"/>
            <a:ext cx="2705296" cy="2207611"/>
          </a:xfrm>
          <a:prstGeom prst="blockArc">
            <a:avLst>
              <a:gd name="adj1" fmla="val 10726998"/>
              <a:gd name="adj2" fmla="val 263439"/>
              <a:gd name="adj3" fmla="val 28511"/>
            </a:avLst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155">
              <a:solidFill>
                <a:schemeClr val="tx1"/>
              </a:solidFill>
            </a:endParaRPr>
          </a:p>
        </p:txBody>
      </p:sp>
      <p:sp>
        <p:nvSpPr>
          <p:cNvPr id="140" name="Block Arc 139">
            <a:extLst>
              <a:ext uri="{FF2B5EF4-FFF2-40B4-BE49-F238E27FC236}">
                <a16:creationId xmlns:a16="http://schemas.microsoft.com/office/drawing/2014/main" id="{1CA3438C-3F21-4F86-8C87-7EFB1C9A8394}"/>
              </a:ext>
            </a:extLst>
          </p:cNvPr>
          <p:cNvSpPr/>
          <p:nvPr/>
        </p:nvSpPr>
        <p:spPr>
          <a:xfrm rot="5400000" flipH="1">
            <a:off x="6471482" y="4962872"/>
            <a:ext cx="2739284" cy="2290965"/>
          </a:xfrm>
          <a:prstGeom prst="blockArc">
            <a:avLst>
              <a:gd name="adj1" fmla="val 10630803"/>
              <a:gd name="adj2" fmla="val 1572"/>
              <a:gd name="adj3" fmla="val 27649"/>
            </a:avLst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155">
              <a:solidFill>
                <a:schemeClr val="tx1"/>
              </a:solidFill>
            </a:endParaRPr>
          </a:p>
        </p:txBody>
      </p:sp>
      <p:sp>
        <p:nvSpPr>
          <p:cNvPr id="141" name="Rectangle 140">
            <a:extLst>
              <a:ext uri="{FF2B5EF4-FFF2-40B4-BE49-F238E27FC236}">
                <a16:creationId xmlns:a16="http://schemas.microsoft.com/office/drawing/2014/main" id="{AC6390BF-C5B0-44D9-A9D9-DF04ADE98306}"/>
              </a:ext>
            </a:extLst>
          </p:cNvPr>
          <p:cNvSpPr/>
          <p:nvPr/>
        </p:nvSpPr>
        <p:spPr>
          <a:xfrm>
            <a:off x="2116269" y="6835910"/>
            <a:ext cx="5961062" cy="628650"/>
          </a:xfrm>
          <a:custGeom>
            <a:avLst/>
            <a:gdLst>
              <a:gd name="connsiteX0" fmla="*/ 0 w 5909338"/>
              <a:gd name="connsiteY0" fmla="*/ 0 h 642380"/>
              <a:gd name="connsiteX1" fmla="*/ 5909338 w 5909338"/>
              <a:gd name="connsiteY1" fmla="*/ 0 h 642380"/>
              <a:gd name="connsiteX2" fmla="*/ 5909338 w 5909338"/>
              <a:gd name="connsiteY2" fmla="*/ 642380 h 642380"/>
              <a:gd name="connsiteX3" fmla="*/ 0 w 5909338"/>
              <a:gd name="connsiteY3" fmla="*/ 642380 h 642380"/>
              <a:gd name="connsiteX4" fmla="*/ 0 w 5909338"/>
              <a:gd name="connsiteY4" fmla="*/ 0 h 642380"/>
              <a:gd name="connsiteX0" fmla="*/ 0 w 5909338"/>
              <a:gd name="connsiteY0" fmla="*/ 0 h 642380"/>
              <a:gd name="connsiteX1" fmla="*/ 5909338 w 5909338"/>
              <a:gd name="connsiteY1" fmla="*/ 0 h 642380"/>
              <a:gd name="connsiteX2" fmla="*/ 5909338 w 5909338"/>
              <a:gd name="connsiteY2" fmla="*/ 637185 h 642380"/>
              <a:gd name="connsiteX3" fmla="*/ 0 w 5909338"/>
              <a:gd name="connsiteY3" fmla="*/ 642380 h 642380"/>
              <a:gd name="connsiteX4" fmla="*/ 0 w 5909338"/>
              <a:gd name="connsiteY4" fmla="*/ 0 h 642380"/>
              <a:gd name="connsiteX0" fmla="*/ 0 w 5909338"/>
              <a:gd name="connsiteY0" fmla="*/ 0 h 642381"/>
              <a:gd name="connsiteX1" fmla="*/ 5909338 w 5909338"/>
              <a:gd name="connsiteY1" fmla="*/ 0 h 642381"/>
              <a:gd name="connsiteX2" fmla="*/ 5831406 w 5909338"/>
              <a:gd name="connsiteY2" fmla="*/ 642381 h 642381"/>
              <a:gd name="connsiteX3" fmla="*/ 0 w 5909338"/>
              <a:gd name="connsiteY3" fmla="*/ 642380 h 642381"/>
              <a:gd name="connsiteX4" fmla="*/ 0 w 5909338"/>
              <a:gd name="connsiteY4" fmla="*/ 0 h 642381"/>
              <a:gd name="connsiteX0" fmla="*/ 0 w 5909338"/>
              <a:gd name="connsiteY0" fmla="*/ 0 h 652772"/>
              <a:gd name="connsiteX1" fmla="*/ 5909338 w 5909338"/>
              <a:gd name="connsiteY1" fmla="*/ 0 h 652772"/>
              <a:gd name="connsiteX2" fmla="*/ 5826211 w 5909338"/>
              <a:gd name="connsiteY2" fmla="*/ 652772 h 652772"/>
              <a:gd name="connsiteX3" fmla="*/ 0 w 5909338"/>
              <a:gd name="connsiteY3" fmla="*/ 642380 h 652772"/>
              <a:gd name="connsiteX4" fmla="*/ 0 w 5909338"/>
              <a:gd name="connsiteY4" fmla="*/ 0 h 6527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909338" h="652772">
                <a:moveTo>
                  <a:pt x="0" y="0"/>
                </a:moveTo>
                <a:lnTo>
                  <a:pt x="5909338" y="0"/>
                </a:lnTo>
                <a:lnTo>
                  <a:pt x="5826211" y="652772"/>
                </a:lnTo>
                <a:lnTo>
                  <a:pt x="0" y="64238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155"/>
          </a:p>
        </p:txBody>
      </p:sp>
      <p:sp>
        <p:nvSpPr>
          <p:cNvPr id="142" name="Rectangle 141">
            <a:extLst>
              <a:ext uri="{FF2B5EF4-FFF2-40B4-BE49-F238E27FC236}">
                <a16:creationId xmlns:a16="http://schemas.microsoft.com/office/drawing/2014/main" id="{C4D52986-72CC-4B1A-B1E6-9CC3421701DF}"/>
              </a:ext>
            </a:extLst>
          </p:cNvPr>
          <p:cNvSpPr/>
          <p:nvPr/>
        </p:nvSpPr>
        <p:spPr>
          <a:xfrm>
            <a:off x="1875629" y="4737690"/>
            <a:ext cx="5827713" cy="650875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155" dirty="0"/>
          </a:p>
        </p:txBody>
      </p:sp>
      <p:sp>
        <p:nvSpPr>
          <p:cNvPr id="219" name="Oval 218">
            <a:extLst>
              <a:ext uri="{FF2B5EF4-FFF2-40B4-BE49-F238E27FC236}">
                <a16:creationId xmlns:a16="http://schemas.microsoft.com/office/drawing/2014/main" id="{4334BA4B-706E-4805-907A-F502E2965B63}"/>
              </a:ext>
            </a:extLst>
          </p:cNvPr>
          <p:cNvSpPr/>
          <p:nvPr/>
        </p:nvSpPr>
        <p:spPr>
          <a:xfrm>
            <a:off x="8438073" y="1905198"/>
            <a:ext cx="968375" cy="10287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155"/>
          </a:p>
        </p:txBody>
      </p:sp>
      <p:sp>
        <p:nvSpPr>
          <p:cNvPr id="231" name="Oval 230">
            <a:extLst>
              <a:ext uri="{FF2B5EF4-FFF2-40B4-BE49-F238E27FC236}">
                <a16:creationId xmlns:a16="http://schemas.microsoft.com/office/drawing/2014/main" id="{DB2BC7E6-ACD5-462B-8AEC-6C108FE49036}"/>
              </a:ext>
            </a:extLst>
          </p:cNvPr>
          <p:cNvSpPr/>
          <p:nvPr/>
        </p:nvSpPr>
        <p:spPr>
          <a:xfrm>
            <a:off x="7982699" y="12949014"/>
            <a:ext cx="841375" cy="9032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155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49D8C0F3-BB49-40A7-A819-C7E25914D685}"/>
              </a:ext>
            </a:extLst>
          </p:cNvPr>
          <p:cNvSpPr/>
          <p:nvPr/>
        </p:nvSpPr>
        <p:spPr>
          <a:xfrm>
            <a:off x="5606051" y="13200646"/>
            <a:ext cx="69850" cy="71755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GB"/>
          </a:p>
        </p:txBody>
      </p:sp>
      <p:sp>
        <p:nvSpPr>
          <p:cNvPr id="456" name="Rectangle 455">
            <a:extLst>
              <a:ext uri="{FF2B5EF4-FFF2-40B4-BE49-F238E27FC236}">
                <a16:creationId xmlns:a16="http://schemas.microsoft.com/office/drawing/2014/main" id="{D165842C-E8E0-4757-9977-B0A16C56CC5C}"/>
              </a:ext>
            </a:extLst>
          </p:cNvPr>
          <p:cNvSpPr/>
          <p:nvPr/>
        </p:nvSpPr>
        <p:spPr>
          <a:xfrm rot="3660063">
            <a:off x="670674" y="14280927"/>
            <a:ext cx="90487" cy="68103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GB" dirty="0"/>
          </a:p>
        </p:txBody>
      </p:sp>
      <p:sp>
        <p:nvSpPr>
          <p:cNvPr id="379" name="Rectangle 378">
            <a:extLst>
              <a:ext uri="{FF2B5EF4-FFF2-40B4-BE49-F238E27FC236}">
                <a16:creationId xmlns:a16="http://schemas.microsoft.com/office/drawing/2014/main" id="{521DEE49-C65D-4F03-A8FF-B714FE387B0B}"/>
              </a:ext>
            </a:extLst>
          </p:cNvPr>
          <p:cNvSpPr/>
          <p:nvPr/>
        </p:nvSpPr>
        <p:spPr>
          <a:xfrm>
            <a:off x="2554336" y="10882664"/>
            <a:ext cx="109859" cy="92123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GB"/>
          </a:p>
        </p:txBody>
      </p:sp>
      <p:sp>
        <p:nvSpPr>
          <p:cNvPr id="398" name="Rectangle 397">
            <a:extLst>
              <a:ext uri="{FF2B5EF4-FFF2-40B4-BE49-F238E27FC236}">
                <a16:creationId xmlns:a16="http://schemas.microsoft.com/office/drawing/2014/main" id="{F44BD91C-4AE5-428E-9539-38258344C2CA}"/>
              </a:ext>
            </a:extLst>
          </p:cNvPr>
          <p:cNvSpPr/>
          <p:nvPr/>
        </p:nvSpPr>
        <p:spPr>
          <a:xfrm>
            <a:off x="5816569" y="10986401"/>
            <a:ext cx="74612" cy="75882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GB"/>
          </a:p>
        </p:txBody>
      </p:sp>
      <p:sp>
        <p:nvSpPr>
          <p:cNvPr id="2513" name="TextBox 1">
            <a:extLst>
              <a:ext uri="{FF2B5EF4-FFF2-40B4-BE49-F238E27FC236}">
                <a16:creationId xmlns:a16="http://schemas.microsoft.com/office/drawing/2014/main" id="{4EE7F0E5-98B0-47DA-A382-BF25B95B71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694" y="313424"/>
            <a:ext cx="9370754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 eaLnBrk="0" hangingPunct="0"/>
            <a:r>
              <a:rPr lang="en-GB" altLang="en-US" sz="4400" b="1" dirty="0">
                <a:solidFill>
                  <a:schemeClr val="accent1">
                    <a:lumMod val="75000"/>
                  </a:schemeClr>
                </a:solidFill>
                <a:latin typeface="Bahnschrift SemiLight SemiConde" panose="020B0502040204020203" pitchFamily="34" charset="0"/>
              </a:rPr>
              <a:t>GEOGRAPHY LEARNING JOURNEY </a:t>
            </a:r>
          </a:p>
        </p:txBody>
      </p:sp>
      <p:sp>
        <p:nvSpPr>
          <p:cNvPr id="417" name="Oval 416">
            <a:extLst>
              <a:ext uri="{FF2B5EF4-FFF2-40B4-BE49-F238E27FC236}">
                <a16:creationId xmlns:a16="http://schemas.microsoft.com/office/drawing/2014/main" id="{BDF269D9-6630-4FEF-92EB-4F1B24A36994}"/>
              </a:ext>
            </a:extLst>
          </p:cNvPr>
          <p:cNvSpPr/>
          <p:nvPr/>
        </p:nvSpPr>
        <p:spPr>
          <a:xfrm>
            <a:off x="4414471" y="8448739"/>
            <a:ext cx="1175575" cy="1304925"/>
          </a:xfrm>
          <a:prstGeom prst="ellipse">
            <a:avLst/>
          </a:prstGeom>
          <a:solidFill>
            <a:srgbClr val="FF99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155" dirty="0"/>
          </a:p>
        </p:txBody>
      </p:sp>
      <p:sp>
        <p:nvSpPr>
          <p:cNvPr id="419" name="TextBox 59">
            <a:extLst>
              <a:ext uri="{FF2B5EF4-FFF2-40B4-BE49-F238E27FC236}">
                <a16:creationId xmlns:a16="http://schemas.microsoft.com/office/drawing/2014/main" id="{65DF8BB1-DABF-400C-A885-0E16151A6C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95034" y="8743101"/>
            <a:ext cx="814450" cy="827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4800" b="1" dirty="0">
                <a:solidFill>
                  <a:schemeClr val="bg1"/>
                </a:solidFill>
              </a:rPr>
              <a:t>13</a:t>
            </a:r>
          </a:p>
        </p:txBody>
      </p:sp>
      <p:sp>
        <p:nvSpPr>
          <p:cNvPr id="420" name="TextBox 58">
            <a:extLst>
              <a:ext uri="{FF2B5EF4-FFF2-40B4-BE49-F238E27FC236}">
                <a16:creationId xmlns:a16="http://schemas.microsoft.com/office/drawing/2014/main" id="{1A406321-EF07-4296-9F91-D88621E32A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04020" y="8546820"/>
            <a:ext cx="81445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solidFill>
                  <a:schemeClr val="bg1"/>
                </a:solidFill>
              </a:rPr>
              <a:t>YEAR</a:t>
            </a:r>
          </a:p>
        </p:txBody>
      </p:sp>
      <p:sp>
        <p:nvSpPr>
          <p:cNvPr id="432" name="Oval 431">
            <a:extLst>
              <a:ext uri="{FF2B5EF4-FFF2-40B4-BE49-F238E27FC236}">
                <a16:creationId xmlns:a16="http://schemas.microsoft.com/office/drawing/2014/main" id="{0C1A75DD-D74A-495C-B33C-764FFA7BEBAE}"/>
              </a:ext>
            </a:extLst>
          </p:cNvPr>
          <p:cNvSpPr/>
          <p:nvPr/>
        </p:nvSpPr>
        <p:spPr>
          <a:xfrm>
            <a:off x="7776917" y="12962451"/>
            <a:ext cx="1214438" cy="1304925"/>
          </a:xfrm>
          <a:prstGeom prst="ellipse">
            <a:avLst/>
          </a:prstGeom>
          <a:solidFill>
            <a:srgbClr val="FF99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155" dirty="0"/>
          </a:p>
        </p:txBody>
      </p:sp>
      <p:sp>
        <p:nvSpPr>
          <p:cNvPr id="433" name="TextBox 59">
            <a:extLst>
              <a:ext uri="{FF2B5EF4-FFF2-40B4-BE49-F238E27FC236}">
                <a16:creationId xmlns:a16="http://schemas.microsoft.com/office/drawing/2014/main" id="{CF129AAF-7EBF-4224-AD20-544A1F18FA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47924" y="13345980"/>
            <a:ext cx="841375" cy="827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4800" b="1" dirty="0">
                <a:solidFill>
                  <a:schemeClr val="bg1"/>
                </a:solidFill>
              </a:rPr>
              <a:t>12</a:t>
            </a:r>
          </a:p>
        </p:txBody>
      </p:sp>
      <p:sp>
        <p:nvSpPr>
          <p:cNvPr id="434" name="TextBox 58">
            <a:extLst>
              <a:ext uri="{FF2B5EF4-FFF2-40B4-BE49-F238E27FC236}">
                <a16:creationId xmlns:a16="http://schemas.microsoft.com/office/drawing/2014/main" id="{0C36E098-CD46-46DF-BFA5-F4199A3041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48291" y="13162172"/>
            <a:ext cx="841375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solidFill>
                  <a:schemeClr val="bg1"/>
                </a:solidFill>
              </a:rPr>
              <a:t>YEAR</a:t>
            </a:r>
          </a:p>
        </p:txBody>
      </p:sp>
      <p:cxnSp>
        <p:nvCxnSpPr>
          <p:cNvPr id="192" name="Straight Connector 191">
            <a:extLst>
              <a:ext uri="{FF2B5EF4-FFF2-40B4-BE49-F238E27FC236}">
                <a16:creationId xmlns:a16="http://schemas.microsoft.com/office/drawing/2014/main" id="{2C591EAA-BE06-4285-9F54-80663BA431B5}"/>
              </a:ext>
            </a:extLst>
          </p:cNvPr>
          <p:cNvCxnSpPr>
            <a:cxnSpLocks/>
          </p:cNvCxnSpPr>
          <p:nvPr/>
        </p:nvCxnSpPr>
        <p:spPr>
          <a:xfrm>
            <a:off x="7357517" y="13113427"/>
            <a:ext cx="0" cy="329791"/>
          </a:xfrm>
          <a:prstGeom prst="line">
            <a:avLst/>
          </a:prstGeom>
          <a:ln w="19050">
            <a:solidFill>
              <a:srgbClr val="FF0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4" name="Straight Connector 193">
            <a:extLst>
              <a:ext uri="{FF2B5EF4-FFF2-40B4-BE49-F238E27FC236}">
                <a16:creationId xmlns:a16="http://schemas.microsoft.com/office/drawing/2014/main" id="{0E345DE6-8F1A-43DC-9C3C-5D693850572C}"/>
              </a:ext>
            </a:extLst>
          </p:cNvPr>
          <p:cNvCxnSpPr>
            <a:cxnSpLocks/>
          </p:cNvCxnSpPr>
          <p:nvPr/>
        </p:nvCxnSpPr>
        <p:spPr>
          <a:xfrm flipV="1">
            <a:off x="7379662" y="13786343"/>
            <a:ext cx="0" cy="392365"/>
          </a:xfrm>
          <a:prstGeom prst="line">
            <a:avLst/>
          </a:prstGeom>
          <a:ln w="19050">
            <a:solidFill>
              <a:srgbClr val="FF0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8" name="Straight Connector 197">
            <a:extLst>
              <a:ext uri="{FF2B5EF4-FFF2-40B4-BE49-F238E27FC236}">
                <a16:creationId xmlns:a16="http://schemas.microsoft.com/office/drawing/2014/main" id="{A8DCE1B0-685A-403A-A5FE-E8F98F9F801E}"/>
              </a:ext>
            </a:extLst>
          </p:cNvPr>
          <p:cNvCxnSpPr>
            <a:cxnSpLocks/>
          </p:cNvCxnSpPr>
          <p:nvPr/>
        </p:nvCxnSpPr>
        <p:spPr>
          <a:xfrm flipV="1">
            <a:off x="6132435" y="13786344"/>
            <a:ext cx="0" cy="392364"/>
          </a:xfrm>
          <a:prstGeom prst="line">
            <a:avLst/>
          </a:prstGeom>
          <a:ln w="19050">
            <a:solidFill>
              <a:srgbClr val="FF0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0" name="Straight Connector 199">
            <a:extLst>
              <a:ext uri="{FF2B5EF4-FFF2-40B4-BE49-F238E27FC236}">
                <a16:creationId xmlns:a16="http://schemas.microsoft.com/office/drawing/2014/main" id="{E3071FA2-6387-40F5-AC10-2720391897C0}"/>
              </a:ext>
            </a:extLst>
          </p:cNvPr>
          <p:cNvCxnSpPr>
            <a:cxnSpLocks/>
          </p:cNvCxnSpPr>
          <p:nvPr/>
        </p:nvCxnSpPr>
        <p:spPr>
          <a:xfrm>
            <a:off x="6132435" y="13125045"/>
            <a:ext cx="0" cy="329791"/>
          </a:xfrm>
          <a:prstGeom prst="line">
            <a:avLst/>
          </a:prstGeom>
          <a:ln w="19050">
            <a:solidFill>
              <a:srgbClr val="FF0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2" name="Straight Connector 201">
            <a:extLst>
              <a:ext uri="{FF2B5EF4-FFF2-40B4-BE49-F238E27FC236}">
                <a16:creationId xmlns:a16="http://schemas.microsoft.com/office/drawing/2014/main" id="{4F7438C6-8A71-47EF-9621-3807DD55CABF}"/>
              </a:ext>
            </a:extLst>
          </p:cNvPr>
          <p:cNvCxnSpPr>
            <a:cxnSpLocks/>
          </p:cNvCxnSpPr>
          <p:nvPr/>
        </p:nvCxnSpPr>
        <p:spPr>
          <a:xfrm flipV="1">
            <a:off x="2873877" y="11657593"/>
            <a:ext cx="0" cy="392364"/>
          </a:xfrm>
          <a:prstGeom prst="line">
            <a:avLst/>
          </a:prstGeom>
          <a:ln w="19050">
            <a:solidFill>
              <a:srgbClr val="FF0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4" name="Straight Connector 203">
            <a:extLst>
              <a:ext uri="{FF2B5EF4-FFF2-40B4-BE49-F238E27FC236}">
                <a16:creationId xmlns:a16="http://schemas.microsoft.com/office/drawing/2014/main" id="{773C75BF-2453-47FF-A5FF-40B45932E0EA}"/>
              </a:ext>
            </a:extLst>
          </p:cNvPr>
          <p:cNvCxnSpPr>
            <a:cxnSpLocks/>
          </p:cNvCxnSpPr>
          <p:nvPr/>
        </p:nvCxnSpPr>
        <p:spPr>
          <a:xfrm>
            <a:off x="3703792" y="10787361"/>
            <a:ext cx="0" cy="329791"/>
          </a:xfrm>
          <a:prstGeom prst="line">
            <a:avLst/>
          </a:prstGeom>
          <a:ln w="19050">
            <a:solidFill>
              <a:srgbClr val="FF0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6" name="Rectangle 205">
            <a:extLst>
              <a:ext uri="{FF2B5EF4-FFF2-40B4-BE49-F238E27FC236}">
                <a16:creationId xmlns:a16="http://schemas.microsoft.com/office/drawing/2014/main" id="{30317A66-A348-46E1-ABA5-46DAB7116304}"/>
              </a:ext>
            </a:extLst>
          </p:cNvPr>
          <p:cNvSpPr/>
          <p:nvPr/>
        </p:nvSpPr>
        <p:spPr>
          <a:xfrm>
            <a:off x="3163372" y="13242848"/>
            <a:ext cx="84035" cy="68103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GB"/>
          </a:p>
        </p:txBody>
      </p:sp>
      <p:cxnSp>
        <p:nvCxnSpPr>
          <p:cNvPr id="207" name="Straight Connector 206">
            <a:extLst>
              <a:ext uri="{FF2B5EF4-FFF2-40B4-BE49-F238E27FC236}">
                <a16:creationId xmlns:a16="http://schemas.microsoft.com/office/drawing/2014/main" id="{A6F0FE1B-5D08-474F-B384-D3B77BC9E33B}"/>
              </a:ext>
            </a:extLst>
          </p:cNvPr>
          <p:cNvCxnSpPr>
            <a:cxnSpLocks/>
          </p:cNvCxnSpPr>
          <p:nvPr/>
        </p:nvCxnSpPr>
        <p:spPr>
          <a:xfrm flipV="1">
            <a:off x="4936192" y="13807446"/>
            <a:ext cx="0" cy="392364"/>
          </a:xfrm>
          <a:prstGeom prst="line">
            <a:avLst/>
          </a:prstGeom>
          <a:ln w="19050">
            <a:solidFill>
              <a:srgbClr val="FF0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1" name="Straight Connector 210">
            <a:extLst>
              <a:ext uri="{FF2B5EF4-FFF2-40B4-BE49-F238E27FC236}">
                <a16:creationId xmlns:a16="http://schemas.microsoft.com/office/drawing/2014/main" id="{785316DD-7B8F-4AED-8335-02B740B0E86B}"/>
              </a:ext>
            </a:extLst>
          </p:cNvPr>
          <p:cNvCxnSpPr>
            <a:cxnSpLocks/>
          </p:cNvCxnSpPr>
          <p:nvPr/>
        </p:nvCxnSpPr>
        <p:spPr>
          <a:xfrm flipV="1">
            <a:off x="3885510" y="13838234"/>
            <a:ext cx="0" cy="392364"/>
          </a:xfrm>
          <a:prstGeom prst="line">
            <a:avLst/>
          </a:prstGeom>
          <a:ln w="19050">
            <a:solidFill>
              <a:srgbClr val="FF0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3" name="Straight Connector 212">
            <a:extLst>
              <a:ext uri="{FF2B5EF4-FFF2-40B4-BE49-F238E27FC236}">
                <a16:creationId xmlns:a16="http://schemas.microsoft.com/office/drawing/2014/main" id="{BE7D8E02-F817-4EC4-A2E6-82F717C17281}"/>
              </a:ext>
            </a:extLst>
          </p:cNvPr>
          <p:cNvCxnSpPr>
            <a:cxnSpLocks/>
          </p:cNvCxnSpPr>
          <p:nvPr/>
        </p:nvCxnSpPr>
        <p:spPr>
          <a:xfrm>
            <a:off x="4944025" y="13134704"/>
            <a:ext cx="0" cy="329791"/>
          </a:xfrm>
          <a:prstGeom prst="line">
            <a:avLst/>
          </a:prstGeom>
          <a:ln w="19050">
            <a:solidFill>
              <a:srgbClr val="FF0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0" name="Straight Connector 219">
            <a:extLst>
              <a:ext uri="{FF2B5EF4-FFF2-40B4-BE49-F238E27FC236}">
                <a16:creationId xmlns:a16="http://schemas.microsoft.com/office/drawing/2014/main" id="{3D537FE9-BADE-4249-9774-4855E5BCC13F}"/>
              </a:ext>
            </a:extLst>
          </p:cNvPr>
          <p:cNvCxnSpPr>
            <a:cxnSpLocks/>
          </p:cNvCxnSpPr>
          <p:nvPr/>
        </p:nvCxnSpPr>
        <p:spPr>
          <a:xfrm>
            <a:off x="3897868" y="13200646"/>
            <a:ext cx="0" cy="329791"/>
          </a:xfrm>
          <a:prstGeom prst="line">
            <a:avLst/>
          </a:prstGeom>
          <a:ln w="19050">
            <a:solidFill>
              <a:srgbClr val="FF0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3" name="Straight Connector 222">
            <a:extLst>
              <a:ext uri="{FF2B5EF4-FFF2-40B4-BE49-F238E27FC236}">
                <a16:creationId xmlns:a16="http://schemas.microsoft.com/office/drawing/2014/main" id="{B6BE209F-9D0F-4EAC-AB47-C257D732A274}"/>
              </a:ext>
            </a:extLst>
          </p:cNvPr>
          <p:cNvCxnSpPr>
            <a:cxnSpLocks/>
          </p:cNvCxnSpPr>
          <p:nvPr/>
        </p:nvCxnSpPr>
        <p:spPr>
          <a:xfrm flipV="1">
            <a:off x="3715150" y="11645869"/>
            <a:ext cx="0" cy="392364"/>
          </a:xfrm>
          <a:prstGeom prst="line">
            <a:avLst/>
          </a:prstGeom>
          <a:ln w="19050">
            <a:solidFill>
              <a:srgbClr val="FF0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5" name="Straight Connector 224">
            <a:extLst>
              <a:ext uri="{FF2B5EF4-FFF2-40B4-BE49-F238E27FC236}">
                <a16:creationId xmlns:a16="http://schemas.microsoft.com/office/drawing/2014/main" id="{CBD4188D-A552-4F73-A0FB-476CB0DFFDB1}"/>
              </a:ext>
            </a:extLst>
          </p:cNvPr>
          <p:cNvCxnSpPr>
            <a:cxnSpLocks/>
          </p:cNvCxnSpPr>
          <p:nvPr/>
        </p:nvCxnSpPr>
        <p:spPr>
          <a:xfrm>
            <a:off x="2883921" y="10789134"/>
            <a:ext cx="0" cy="329791"/>
          </a:xfrm>
          <a:prstGeom prst="line">
            <a:avLst/>
          </a:prstGeom>
          <a:ln w="19050">
            <a:solidFill>
              <a:srgbClr val="FF0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4" name="Straight Connector 233">
            <a:extLst>
              <a:ext uri="{FF2B5EF4-FFF2-40B4-BE49-F238E27FC236}">
                <a16:creationId xmlns:a16="http://schemas.microsoft.com/office/drawing/2014/main" id="{04B02DDC-ECD6-4BBC-A7DF-AD416636E586}"/>
              </a:ext>
            </a:extLst>
          </p:cNvPr>
          <p:cNvCxnSpPr>
            <a:cxnSpLocks/>
          </p:cNvCxnSpPr>
          <p:nvPr/>
        </p:nvCxnSpPr>
        <p:spPr>
          <a:xfrm>
            <a:off x="2783719" y="13193302"/>
            <a:ext cx="0" cy="329791"/>
          </a:xfrm>
          <a:prstGeom prst="line">
            <a:avLst/>
          </a:prstGeom>
          <a:ln w="19050">
            <a:solidFill>
              <a:srgbClr val="FF0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6" name="Straight Connector 235">
            <a:extLst>
              <a:ext uri="{FF2B5EF4-FFF2-40B4-BE49-F238E27FC236}">
                <a16:creationId xmlns:a16="http://schemas.microsoft.com/office/drawing/2014/main" id="{567007B7-574A-47E2-BB89-879BE5B93D68}"/>
              </a:ext>
            </a:extLst>
          </p:cNvPr>
          <p:cNvCxnSpPr>
            <a:cxnSpLocks/>
          </p:cNvCxnSpPr>
          <p:nvPr/>
        </p:nvCxnSpPr>
        <p:spPr>
          <a:xfrm flipV="1">
            <a:off x="2796734" y="13852302"/>
            <a:ext cx="0" cy="392364"/>
          </a:xfrm>
          <a:prstGeom prst="line">
            <a:avLst/>
          </a:prstGeom>
          <a:ln w="19050">
            <a:solidFill>
              <a:srgbClr val="FF0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8" name="Straight Connector 237">
            <a:extLst>
              <a:ext uri="{FF2B5EF4-FFF2-40B4-BE49-F238E27FC236}">
                <a16:creationId xmlns:a16="http://schemas.microsoft.com/office/drawing/2014/main" id="{13F96762-91F9-4A47-B248-C95EA802F8A3}"/>
              </a:ext>
            </a:extLst>
          </p:cNvPr>
          <p:cNvCxnSpPr>
            <a:cxnSpLocks/>
          </p:cNvCxnSpPr>
          <p:nvPr/>
        </p:nvCxnSpPr>
        <p:spPr>
          <a:xfrm>
            <a:off x="958416" y="11554342"/>
            <a:ext cx="155828" cy="155514"/>
          </a:xfrm>
          <a:prstGeom prst="line">
            <a:avLst/>
          </a:prstGeom>
          <a:ln w="19050">
            <a:solidFill>
              <a:srgbClr val="FF0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1" name="Straight Connector 250">
            <a:extLst>
              <a:ext uri="{FF2B5EF4-FFF2-40B4-BE49-F238E27FC236}">
                <a16:creationId xmlns:a16="http://schemas.microsoft.com/office/drawing/2014/main" id="{D6432BBA-D674-4696-A600-3387E33C95D1}"/>
              </a:ext>
            </a:extLst>
          </p:cNvPr>
          <p:cNvCxnSpPr>
            <a:cxnSpLocks/>
          </p:cNvCxnSpPr>
          <p:nvPr/>
        </p:nvCxnSpPr>
        <p:spPr>
          <a:xfrm flipV="1">
            <a:off x="4711875" y="11596725"/>
            <a:ext cx="0" cy="392364"/>
          </a:xfrm>
          <a:prstGeom prst="line">
            <a:avLst/>
          </a:prstGeom>
          <a:ln>
            <a:solidFill>
              <a:srgbClr val="FF0000"/>
            </a:solidFill>
            <a:tailEnd type="oval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254" name="Straight Connector 253">
            <a:extLst>
              <a:ext uri="{FF2B5EF4-FFF2-40B4-BE49-F238E27FC236}">
                <a16:creationId xmlns:a16="http://schemas.microsoft.com/office/drawing/2014/main" id="{A7FF0224-8876-426D-9ADC-2504B0DA5010}"/>
              </a:ext>
            </a:extLst>
          </p:cNvPr>
          <p:cNvCxnSpPr>
            <a:cxnSpLocks/>
          </p:cNvCxnSpPr>
          <p:nvPr/>
        </p:nvCxnSpPr>
        <p:spPr>
          <a:xfrm>
            <a:off x="4711875" y="10811844"/>
            <a:ext cx="0" cy="329791"/>
          </a:xfrm>
          <a:prstGeom prst="line">
            <a:avLst/>
          </a:prstGeom>
          <a:ln>
            <a:solidFill>
              <a:srgbClr val="FF0000"/>
            </a:solidFill>
            <a:tailEnd type="oval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256" name="Straight Connector 255">
            <a:extLst>
              <a:ext uri="{FF2B5EF4-FFF2-40B4-BE49-F238E27FC236}">
                <a16:creationId xmlns:a16="http://schemas.microsoft.com/office/drawing/2014/main" id="{073109D8-31FC-4F49-AA5A-85C098C917F1}"/>
              </a:ext>
            </a:extLst>
          </p:cNvPr>
          <p:cNvCxnSpPr>
            <a:cxnSpLocks/>
          </p:cNvCxnSpPr>
          <p:nvPr/>
        </p:nvCxnSpPr>
        <p:spPr>
          <a:xfrm>
            <a:off x="5328237" y="10787361"/>
            <a:ext cx="0" cy="329791"/>
          </a:xfrm>
          <a:prstGeom prst="line">
            <a:avLst/>
          </a:prstGeom>
          <a:ln>
            <a:solidFill>
              <a:srgbClr val="FF0000"/>
            </a:solidFill>
            <a:tailEnd type="oval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258" name="Straight Connector 257">
            <a:extLst>
              <a:ext uri="{FF2B5EF4-FFF2-40B4-BE49-F238E27FC236}">
                <a16:creationId xmlns:a16="http://schemas.microsoft.com/office/drawing/2014/main" id="{A206873B-B405-48D4-B845-169C6F106CB7}"/>
              </a:ext>
            </a:extLst>
          </p:cNvPr>
          <p:cNvCxnSpPr>
            <a:cxnSpLocks/>
          </p:cNvCxnSpPr>
          <p:nvPr/>
        </p:nvCxnSpPr>
        <p:spPr>
          <a:xfrm flipV="1">
            <a:off x="5338931" y="11591077"/>
            <a:ext cx="7802" cy="344437"/>
          </a:xfrm>
          <a:prstGeom prst="line">
            <a:avLst/>
          </a:prstGeom>
          <a:ln>
            <a:solidFill>
              <a:srgbClr val="FF0000"/>
            </a:solidFill>
            <a:tailEnd type="oval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274" name="Straight Connector 273">
            <a:extLst>
              <a:ext uri="{FF2B5EF4-FFF2-40B4-BE49-F238E27FC236}">
                <a16:creationId xmlns:a16="http://schemas.microsoft.com/office/drawing/2014/main" id="{299E3B9B-72BF-47C1-A3FE-C6A5D8049B17}"/>
              </a:ext>
            </a:extLst>
          </p:cNvPr>
          <p:cNvCxnSpPr>
            <a:cxnSpLocks/>
          </p:cNvCxnSpPr>
          <p:nvPr/>
        </p:nvCxnSpPr>
        <p:spPr>
          <a:xfrm flipV="1">
            <a:off x="6500543" y="11629279"/>
            <a:ext cx="0" cy="392364"/>
          </a:xfrm>
          <a:prstGeom prst="line">
            <a:avLst/>
          </a:prstGeom>
          <a:ln>
            <a:solidFill>
              <a:srgbClr val="FF0000"/>
            </a:solidFill>
            <a:tailEnd type="oval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282" name="Straight Connector 281">
            <a:extLst>
              <a:ext uri="{FF2B5EF4-FFF2-40B4-BE49-F238E27FC236}">
                <a16:creationId xmlns:a16="http://schemas.microsoft.com/office/drawing/2014/main" id="{40C5612A-842A-4A61-89BF-4F9D433F66CB}"/>
              </a:ext>
            </a:extLst>
          </p:cNvPr>
          <p:cNvCxnSpPr>
            <a:cxnSpLocks/>
          </p:cNvCxnSpPr>
          <p:nvPr/>
        </p:nvCxnSpPr>
        <p:spPr>
          <a:xfrm>
            <a:off x="6500543" y="10787360"/>
            <a:ext cx="0" cy="329791"/>
          </a:xfrm>
          <a:prstGeom prst="line">
            <a:avLst/>
          </a:prstGeom>
          <a:ln>
            <a:solidFill>
              <a:srgbClr val="FF0000"/>
            </a:solidFill>
            <a:tailEnd type="oval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290" name="Straight Connector 289">
            <a:extLst>
              <a:ext uri="{FF2B5EF4-FFF2-40B4-BE49-F238E27FC236}">
                <a16:creationId xmlns:a16="http://schemas.microsoft.com/office/drawing/2014/main" id="{E1A5B9A1-1A0A-423F-93C6-433BB5E7D475}"/>
              </a:ext>
            </a:extLst>
          </p:cNvPr>
          <p:cNvCxnSpPr>
            <a:cxnSpLocks/>
          </p:cNvCxnSpPr>
          <p:nvPr/>
        </p:nvCxnSpPr>
        <p:spPr>
          <a:xfrm>
            <a:off x="7607447" y="10817858"/>
            <a:ext cx="285987" cy="299293"/>
          </a:xfrm>
          <a:prstGeom prst="line">
            <a:avLst/>
          </a:prstGeom>
          <a:ln>
            <a:solidFill>
              <a:srgbClr val="FF0000"/>
            </a:solidFill>
            <a:tailEnd type="oval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296" name="Straight Connector 295">
            <a:extLst>
              <a:ext uri="{FF2B5EF4-FFF2-40B4-BE49-F238E27FC236}">
                <a16:creationId xmlns:a16="http://schemas.microsoft.com/office/drawing/2014/main" id="{4EAF0524-1DA4-45F0-9DB4-8936E7B7752D}"/>
              </a:ext>
            </a:extLst>
          </p:cNvPr>
          <p:cNvCxnSpPr>
            <a:cxnSpLocks/>
          </p:cNvCxnSpPr>
          <p:nvPr/>
        </p:nvCxnSpPr>
        <p:spPr>
          <a:xfrm flipH="1">
            <a:off x="1755232" y="13148894"/>
            <a:ext cx="361037" cy="174499"/>
          </a:xfrm>
          <a:prstGeom prst="line">
            <a:avLst/>
          </a:prstGeom>
          <a:ln>
            <a:solidFill>
              <a:srgbClr val="FF0000"/>
            </a:solidFill>
            <a:tailEnd type="oval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302" name="Straight Connector 301">
            <a:extLst>
              <a:ext uri="{FF2B5EF4-FFF2-40B4-BE49-F238E27FC236}">
                <a16:creationId xmlns:a16="http://schemas.microsoft.com/office/drawing/2014/main" id="{18D099F4-D72B-45E0-9F08-E671AF9B40A7}"/>
              </a:ext>
            </a:extLst>
          </p:cNvPr>
          <p:cNvCxnSpPr>
            <a:cxnSpLocks/>
          </p:cNvCxnSpPr>
          <p:nvPr/>
        </p:nvCxnSpPr>
        <p:spPr>
          <a:xfrm flipH="1">
            <a:off x="8560987" y="8928122"/>
            <a:ext cx="179006" cy="302235"/>
          </a:xfrm>
          <a:prstGeom prst="line">
            <a:avLst/>
          </a:prstGeom>
          <a:ln>
            <a:solidFill>
              <a:srgbClr val="FF0000"/>
            </a:solidFill>
            <a:tailEnd type="oval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304" name="Straight Connector 303">
            <a:extLst>
              <a:ext uri="{FF2B5EF4-FFF2-40B4-BE49-F238E27FC236}">
                <a16:creationId xmlns:a16="http://schemas.microsoft.com/office/drawing/2014/main" id="{F0B43ABB-C514-4869-8A5B-146491E0D0FC}"/>
              </a:ext>
            </a:extLst>
          </p:cNvPr>
          <p:cNvCxnSpPr>
            <a:cxnSpLocks/>
          </p:cNvCxnSpPr>
          <p:nvPr/>
        </p:nvCxnSpPr>
        <p:spPr>
          <a:xfrm flipH="1" flipV="1">
            <a:off x="1636827" y="11903942"/>
            <a:ext cx="364056" cy="85147"/>
          </a:xfrm>
          <a:prstGeom prst="line">
            <a:avLst/>
          </a:prstGeom>
          <a:ln>
            <a:solidFill>
              <a:srgbClr val="FF0000"/>
            </a:solidFill>
            <a:tailEnd type="oval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307" name="Rectangle 306">
            <a:extLst>
              <a:ext uri="{FF2B5EF4-FFF2-40B4-BE49-F238E27FC236}">
                <a16:creationId xmlns:a16="http://schemas.microsoft.com/office/drawing/2014/main" id="{E145FC6E-E57B-4E1B-B481-4B8421906D39}"/>
              </a:ext>
            </a:extLst>
          </p:cNvPr>
          <p:cNvSpPr/>
          <p:nvPr/>
        </p:nvSpPr>
        <p:spPr>
          <a:xfrm rot="20399505">
            <a:off x="8206571" y="9993207"/>
            <a:ext cx="941619" cy="11709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GB"/>
          </a:p>
        </p:txBody>
      </p:sp>
      <p:cxnSp>
        <p:nvCxnSpPr>
          <p:cNvPr id="351" name="Straight Connector 350">
            <a:extLst>
              <a:ext uri="{FF2B5EF4-FFF2-40B4-BE49-F238E27FC236}">
                <a16:creationId xmlns:a16="http://schemas.microsoft.com/office/drawing/2014/main" id="{0D0BBB15-2ED4-4807-B7FF-F7BCF28A7CF5}"/>
              </a:ext>
            </a:extLst>
          </p:cNvPr>
          <p:cNvCxnSpPr>
            <a:cxnSpLocks/>
          </p:cNvCxnSpPr>
          <p:nvPr/>
        </p:nvCxnSpPr>
        <p:spPr>
          <a:xfrm flipH="1" flipV="1">
            <a:off x="8921789" y="10805511"/>
            <a:ext cx="259243" cy="135288"/>
          </a:xfrm>
          <a:prstGeom prst="line">
            <a:avLst/>
          </a:prstGeom>
          <a:ln w="19050">
            <a:solidFill>
              <a:srgbClr val="FF0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4" name="Straight Connector 353">
            <a:extLst>
              <a:ext uri="{FF2B5EF4-FFF2-40B4-BE49-F238E27FC236}">
                <a16:creationId xmlns:a16="http://schemas.microsoft.com/office/drawing/2014/main" id="{95EF70D4-A096-41CC-A5D9-F3B0086030D8}"/>
              </a:ext>
            </a:extLst>
          </p:cNvPr>
          <p:cNvCxnSpPr>
            <a:cxnSpLocks/>
          </p:cNvCxnSpPr>
          <p:nvPr/>
        </p:nvCxnSpPr>
        <p:spPr>
          <a:xfrm>
            <a:off x="3852977" y="8720446"/>
            <a:ext cx="6150" cy="373182"/>
          </a:xfrm>
          <a:prstGeom prst="line">
            <a:avLst/>
          </a:prstGeom>
          <a:ln>
            <a:solidFill>
              <a:srgbClr val="00FFCC"/>
            </a:solidFill>
            <a:tailEnd type="oval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390" name="Rectangle 389">
            <a:extLst>
              <a:ext uri="{FF2B5EF4-FFF2-40B4-BE49-F238E27FC236}">
                <a16:creationId xmlns:a16="http://schemas.microsoft.com/office/drawing/2014/main" id="{4772B346-07BC-4AD9-9391-9F2B0C401EAD}"/>
              </a:ext>
            </a:extLst>
          </p:cNvPr>
          <p:cNvSpPr/>
          <p:nvPr/>
        </p:nvSpPr>
        <p:spPr>
          <a:xfrm>
            <a:off x="4442759" y="6770822"/>
            <a:ext cx="74613" cy="75882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GB"/>
          </a:p>
        </p:txBody>
      </p:sp>
      <p:cxnSp>
        <p:nvCxnSpPr>
          <p:cNvPr id="392" name="Straight Connector 391">
            <a:extLst>
              <a:ext uri="{FF2B5EF4-FFF2-40B4-BE49-F238E27FC236}">
                <a16:creationId xmlns:a16="http://schemas.microsoft.com/office/drawing/2014/main" id="{7A838902-D8B9-4008-B923-C4CA8BFB1A66}"/>
              </a:ext>
            </a:extLst>
          </p:cNvPr>
          <p:cNvCxnSpPr>
            <a:cxnSpLocks/>
          </p:cNvCxnSpPr>
          <p:nvPr/>
        </p:nvCxnSpPr>
        <p:spPr>
          <a:xfrm>
            <a:off x="2191733" y="6481200"/>
            <a:ext cx="87497" cy="293075"/>
          </a:xfrm>
          <a:prstGeom prst="line">
            <a:avLst/>
          </a:prstGeom>
          <a:ln w="19050">
            <a:solidFill>
              <a:srgbClr val="00FFCC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2" name="Straight Connector 401">
            <a:extLst>
              <a:ext uri="{FF2B5EF4-FFF2-40B4-BE49-F238E27FC236}">
                <a16:creationId xmlns:a16="http://schemas.microsoft.com/office/drawing/2014/main" id="{1A47C1D6-B5EA-4272-AAEA-CD0480FBD22D}"/>
              </a:ext>
            </a:extLst>
          </p:cNvPr>
          <p:cNvCxnSpPr>
            <a:cxnSpLocks/>
          </p:cNvCxnSpPr>
          <p:nvPr/>
        </p:nvCxnSpPr>
        <p:spPr>
          <a:xfrm flipV="1">
            <a:off x="3640712" y="7271059"/>
            <a:ext cx="0" cy="286448"/>
          </a:xfrm>
          <a:prstGeom prst="line">
            <a:avLst/>
          </a:prstGeom>
          <a:ln w="19050">
            <a:solidFill>
              <a:srgbClr val="00FFCC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6" name="Straight Connector 405">
            <a:extLst>
              <a:ext uri="{FF2B5EF4-FFF2-40B4-BE49-F238E27FC236}">
                <a16:creationId xmlns:a16="http://schemas.microsoft.com/office/drawing/2014/main" id="{652E1D5C-370C-4889-974B-3ACBC3AE1A34}"/>
              </a:ext>
            </a:extLst>
          </p:cNvPr>
          <p:cNvCxnSpPr>
            <a:cxnSpLocks/>
          </p:cNvCxnSpPr>
          <p:nvPr/>
        </p:nvCxnSpPr>
        <p:spPr>
          <a:xfrm>
            <a:off x="3640712" y="6629922"/>
            <a:ext cx="0" cy="262748"/>
          </a:xfrm>
          <a:prstGeom prst="line">
            <a:avLst/>
          </a:prstGeom>
          <a:ln w="19050">
            <a:solidFill>
              <a:srgbClr val="00FFCC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4" name="Straight Connector 413">
            <a:extLst>
              <a:ext uri="{FF2B5EF4-FFF2-40B4-BE49-F238E27FC236}">
                <a16:creationId xmlns:a16="http://schemas.microsoft.com/office/drawing/2014/main" id="{E10098ED-DEA5-47FB-9CB9-E5F391829EE8}"/>
              </a:ext>
            </a:extLst>
          </p:cNvPr>
          <p:cNvCxnSpPr>
            <a:cxnSpLocks/>
          </p:cNvCxnSpPr>
          <p:nvPr/>
        </p:nvCxnSpPr>
        <p:spPr>
          <a:xfrm flipV="1">
            <a:off x="5953748" y="7329998"/>
            <a:ext cx="0" cy="286448"/>
          </a:xfrm>
          <a:prstGeom prst="line">
            <a:avLst/>
          </a:prstGeom>
          <a:ln w="19050">
            <a:solidFill>
              <a:srgbClr val="00FFCC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6" name="Rectangle 485">
            <a:extLst>
              <a:ext uri="{FF2B5EF4-FFF2-40B4-BE49-F238E27FC236}">
                <a16:creationId xmlns:a16="http://schemas.microsoft.com/office/drawing/2014/main" id="{366B2CD5-C679-44C9-828B-B2B12E5BE918}"/>
              </a:ext>
            </a:extLst>
          </p:cNvPr>
          <p:cNvSpPr/>
          <p:nvPr/>
        </p:nvSpPr>
        <p:spPr>
          <a:xfrm>
            <a:off x="7731733" y="4731707"/>
            <a:ext cx="80962" cy="67786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GB"/>
          </a:p>
        </p:txBody>
      </p:sp>
      <p:cxnSp>
        <p:nvCxnSpPr>
          <p:cNvPr id="498" name="Straight Connector 497">
            <a:extLst>
              <a:ext uri="{FF2B5EF4-FFF2-40B4-BE49-F238E27FC236}">
                <a16:creationId xmlns:a16="http://schemas.microsoft.com/office/drawing/2014/main" id="{26998D9B-A43C-4558-B426-1966196FC4FA}"/>
              </a:ext>
            </a:extLst>
          </p:cNvPr>
          <p:cNvCxnSpPr>
            <a:cxnSpLocks/>
          </p:cNvCxnSpPr>
          <p:nvPr/>
        </p:nvCxnSpPr>
        <p:spPr>
          <a:xfrm>
            <a:off x="5891181" y="6681388"/>
            <a:ext cx="6548" cy="293112"/>
          </a:xfrm>
          <a:prstGeom prst="line">
            <a:avLst/>
          </a:prstGeom>
          <a:ln>
            <a:solidFill>
              <a:srgbClr val="00FFCC"/>
            </a:solidFill>
            <a:tailEnd type="oval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502" name="Rectangle 501">
            <a:extLst>
              <a:ext uri="{FF2B5EF4-FFF2-40B4-BE49-F238E27FC236}">
                <a16:creationId xmlns:a16="http://schemas.microsoft.com/office/drawing/2014/main" id="{A38C2DF7-60C4-44DA-AC98-833EF7EA8B1D}"/>
              </a:ext>
            </a:extLst>
          </p:cNvPr>
          <p:cNvSpPr/>
          <p:nvPr/>
        </p:nvSpPr>
        <p:spPr>
          <a:xfrm>
            <a:off x="4903544" y="4715571"/>
            <a:ext cx="80962" cy="67786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GB"/>
          </a:p>
        </p:txBody>
      </p:sp>
      <p:sp>
        <p:nvSpPr>
          <p:cNvPr id="509" name="TextBox 52">
            <a:extLst>
              <a:ext uri="{FF2B5EF4-FFF2-40B4-BE49-F238E27FC236}">
                <a16:creationId xmlns:a16="http://schemas.microsoft.com/office/drawing/2014/main" id="{7009ECF2-9365-469D-A445-C8FD7808A3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52499" y="4855416"/>
            <a:ext cx="2791526" cy="40011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GB" altLang="en-US" sz="2000" b="1" dirty="0">
                <a:solidFill>
                  <a:schemeClr val="bg1"/>
                </a:solidFill>
                <a:latin typeface="Gill Sans MT Condensed" panose="020B0506020104020203" pitchFamily="34" charset="0"/>
              </a:rPr>
              <a:t>Examinations</a:t>
            </a:r>
            <a:endParaRPr lang="en-US" altLang="en-US" sz="2400" b="1" dirty="0">
              <a:solidFill>
                <a:schemeClr val="bg1"/>
              </a:solidFill>
              <a:latin typeface="Gill Sans MT Condensed" panose="020B0506020104020203" pitchFamily="34" charset="0"/>
            </a:endParaRPr>
          </a:p>
        </p:txBody>
      </p:sp>
      <p:sp>
        <p:nvSpPr>
          <p:cNvPr id="515" name="Rectangle 514">
            <a:extLst>
              <a:ext uri="{FF2B5EF4-FFF2-40B4-BE49-F238E27FC236}">
                <a16:creationId xmlns:a16="http://schemas.microsoft.com/office/drawing/2014/main" id="{E8456D6D-6D59-4163-9ABE-8923EF2B70A5}"/>
              </a:ext>
            </a:extLst>
          </p:cNvPr>
          <p:cNvSpPr/>
          <p:nvPr/>
        </p:nvSpPr>
        <p:spPr>
          <a:xfrm>
            <a:off x="2042736" y="2136413"/>
            <a:ext cx="6024562" cy="630238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155"/>
          </a:p>
        </p:txBody>
      </p:sp>
      <p:sp>
        <p:nvSpPr>
          <p:cNvPr id="516" name="Triangle 45">
            <a:extLst>
              <a:ext uri="{FF2B5EF4-FFF2-40B4-BE49-F238E27FC236}">
                <a16:creationId xmlns:a16="http://schemas.microsoft.com/office/drawing/2014/main" id="{66F5EA8C-026E-4A41-B46F-BE1CE69A6A8B}"/>
              </a:ext>
            </a:extLst>
          </p:cNvPr>
          <p:cNvSpPr/>
          <p:nvPr/>
        </p:nvSpPr>
        <p:spPr>
          <a:xfrm rot="16200000">
            <a:off x="1191042" y="2066731"/>
            <a:ext cx="998537" cy="736600"/>
          </a:xfrm>
          <a:prstGeom prst="triangl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155" dirty="0"/>
          </a:p>
        </p:txBody>
      </p:sp>
      <p:sp>
        <p:nvSpPr>
          <p:cNvPr id="526" name="Triangle 45">
            <a:extLst>
              <a:ext uri="{FF2B5EF4-FFF2-40B4-BE49-F238E27FC236}">
                <a16:creationId xmlns:a16="http://schemas.microsoft.com/office/drawing/2014/main" id="{052BC0F4-281E-46B6-A436-51DAA1E760DA}"/>
              </a:ext>
            </a:extLst>
          </p:cNvPr>
          <p:cNvSpPr/>
          <p:nvPr/>
        </p:nvSpPr>
        <p:spPr>
          <a:xfrm rot="5400000">
            <a:off x="7898229" y="2128015"/>
            <a:ext cx="1023938" cy="736600"/>
          </a:xfrm>
          <a:prstGeom prst="triangl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155" dirty="0"/>
          </a:p>
        </p:txBody>
      </p:sp>
      <p:sp>
        <p:nvSpPr>
          <p:cNvPr id="531" name="TextBox 2">
            <a:extLst>
              <a:ext uri="{FF2B5EF4-FFF2-40B4-BE49-F238E27FC236}">
                <a16:creationId xmlns:a16="http://schemas.microsoft.com/office/drawing/2014/main" id="{5F74F906-A277-4F14-9128-529969BF42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92023" y="2271351"/>
            <a:ext cx="5175250" cy="415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0" hangingPunct="0"/>
            <a:r>
              <a:rPr lang="en-GB" altLang="en-US" dirty="0">
                <a:solidFill>
                  <a:schemeClr val="bg1"/>
                </a:solidFill>
              </a:rPr>
              <a:t>Understanding and Applying Geography Skills </a:t>
            </a:r>
          </a:p>
        </p:txBody>
      </p:sp>
      <p:sp>
        <p:nvSpPr>
          <p:cNvPr id="532" name="TextBox 4">
            <a:extLst>
              <a:ext uri="{FF2B5EF4-FFF2-40B4-BE49-F238E27FC236}">
                <a16:creationId xmlns:a16="http://schemas.microsoft.com/office/drawing/2014/main" id="{AFE35BB7-A81F-45E4-94BA-EE9B96102534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1405354" y="2332470"/>
            <a:ext cx="998537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0" hangingPunct="0"/>
            <a:r>
              <a:rPr lang="en-GB" altLang="en-US" sz="1800" dirty="0">
                <a:solidFill>
                  <a:schemeClr val="bg1"/>
                </a:solidFill>
              </a:rPr>
              <a:t>Year 12</a:t>
            </a:r>
          </a:p>
        </p:txBody>
      </p:sp>
      <p:sp>
        <p:nvSpPr>
          <p:cNvPr id="533" name="TextBox 439">
            <a:extLst>
              <a:ext uri="{FF2B5EF4-FFF2-40B4-BE49-F238E27FC236}">
                <a16:creationId xmlns:a16="http://schemas.microsoft.com/office/drawing/2014/main" id="{337BE0E9-9F27-4C34-971A-79B493005A0B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7647404" y="2367395"/>
            <a:ext cx="998537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0" hangingPunct="0"/>
            <a:r>
              <a:rPr lang="en-GB" altLang="en-US" sz="1800" dirty="0">
                <a:solidFill>
                  <a:schemeClr val="bg1"/>
                </a:solidFill>
              </a:rPr>
              <a:t>Year 13</a:t>
            </a:r>
          </a:p>
        </p:txBody>
      </p:sp>
      <p:cxnSp>
        <p:nvCxnSpPr>
          <p:cNvPr id="534" name="Straight Connector 533">
            <a:extLst>
              <a:ext uri="{FF2B5EF4-FFF2-40B4-BE49-F238E27FC236}">
                <a16:creationId xmlns:a16="http://schemas.microsoft.com/office/drawing/2014/main" id="{959D34F7-5511-43D4-8E01-82415AB38C00}"/>
              </a:ext>
            </a:extLst>
          </p:cNvPr>
          <p:cNvCxnSpPr>
            <a:cxnSpLocks/>
          </p:cNvCxnSpPr>
          <p:nvPr/>
        </p:nvCxnSpPr>
        <p:spPr>
          <a:xfrm>
            <a:off x="2235482" y="1880516"/>
            <a:ext cx="0" cy="292719"/>
          </a:xfrm>
          <a:prstGeom prst="line">
            <a:avLst/>
          </a:prstGeom>
          <a:ln w="19050">
            <a:solidFill>
              <a:srgbClr val="00B05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7" name="Straight Connector 536">
            <a:extLst>
              <a:ext uri="{FF2B5EF4-FFF2-40B4-BE49-F238E27FC236}">
                <a16:creationId xmlns:a16="http://schemas.microsoft.com/office/drawing/2014/main" id="{19E3560C-7C4B-4751-8E77-0A4AFA12A5A8}"/>
              </a:ext>
            </a:extLst>
          </p:cNvPr>
          <p:cNvCxnSpPr>
            <a:cxnSpLocks/>
          </p:cNvCxnSpPr>
          <p:nvPr/>
        </p:nvCxnSpPr>
        <p:spPr>
          <a:xfrm>
            <a:off x="3170231" y="1843694"/>
            <a:ext cx="0" cy="292719"/>
          </a:xfrm>
          <a:prstGeom prst="line">
            <a:avLst/>
          </a:prstGeom>
          <a:ln w="19050">
            <a:solidFill>
              <a:srgbClr val="00B05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1" name="Straight Connector 540">
            <a:extLst>
              <a:ext uri="{FF2B5EF4-FFF2-40B4-BE49-F238E27FC236}">
                <a16:creationId xmlns:a16="http://schemas.microsoft.com/office/drawing/2014/main" id="{CFBA5097-6898-4284-A65D-639702D62DEB}"/>
              </a:ext>
            </a:extLst>
          </p:cNvPr>
          <p:cNvCxnSpPr>
            <a:cxnSpLocks/>
          </p:cNvCxnSpPr>
          <p:nvPr/>
        </p:nvCxnSpPr>
        <p:spPr>
          <a:xfrm flipV="1">
            <a:off x="2741936" y="2687276"/>
            <a:ext cx="0" cy="289259"/>
          </a:xfrm>
          <a:prstGeom prst="line">
            <a:avLst/>
          </a:prstGeom>
          <a:ln w="19050">
            <a:solidFill>
              <a:srgbClr val="00B05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2" name="Straight Connector 541">
            <a:extLst>
              <a:ext uri="{FF2B5EF4-FFF2-40B4-BE49-F238E27FC236}">
                <a16:creationId xmlns:a16="http://schemas.microsoft.com/office/drawing/2014/main" id="{B38943A8-9FC0-43BE-AE41-D3C272E1A853}"/>
              </a:ext>
            </a:extLst>
          </p:cNvPr>
          <p:cNvCxnSpPr>
            <a:cxnSpLocks/>
          </p:cNvCxnSpPr>
          <p:nvPr/>
        </p:nvCxnSpPr>
        <p:spPr>
          <a:xfrm flipV="1">
            <a:off x="4302593" y="2719025"/>
            <a:ext cx="0" cy="289259"/>
          </a:xfrm>
          <a:prstGeom prst="line">
            <a:avLst/>
          </a:prstGeom>
          <a:ln w="19050">
            <a:solidFill>
              <a:srgbClr val="00B05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3" name="Straight Connector 542">
            <a:extLst>
              <a:ext uri="{FF2B5EF4-FFF2-40B4-BE49-F238E27FC236}">
                <a16:creationId xmlns:a16="http://schemas.microsoft.com/office/drawing/2014/main" id="{93CD528B-7F86-4942-B423-9FC840703D4F}"/>
              </a:ext>
            </a:extLst>
          </p:cNvPr>
          <p:cNvCxnSpPr>
            <a:cxnSpLocks/>
          </p:cNvCxnSpPr>
          <p:nvPr/>
        </p:nvCxnSpPr>
        <p:spPr>
          <a:xfrm>
            <a:off x="4317323" y="1843694"/>
            <a:ext cx="0" cy="292719"/>
          </a:xfrm>
          <a:prstGeom prst="line">
            <a:avLst/>
          </a:prstGeom>
          <a:ln w="19050">
            <a:solidFill>
              <a:srgbClr val="00B05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8" name="Straight Connector 547">
            <a:extLst>
              <a:ext uri="{FF2B5EF4-FFF2-40B4-BE49-F238E27FC236}">
                <a16:creationId xmlns:a16="http://schemas.microsoft.com/office/drawing/2014/main" id="{6E7FE2FB-4D7C-4324-8564-84ABEE7D2AE6}"/>
              </a:ext>
            </a:extLst>
          </p:cNvPr>
          <p:cNvCxnSpPr>
            <a:cxnSpLocks/>
          </p:cNvCxnSpPr>
          <p:nvPr/>
        </p:nvCxnSpPr>
        <p:spPr>
          <a:xfrm flipV="1">
            <a:off x="5941178" y="2691879"/>
            <a:ext cx="0" cy="289259"/>
          </a:xfrm>
          <a:prstGeom prst="line">
            <a:avLst/>
          </a:prstGeom>
          <a:ln w="19050">
            <a:solidFill>
              <a:srgbClr val="00B05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9" name="Straight Connector 548">
            <a:extLst>
              <a:ext uri="{FF2B5EF4-FFF2-40B4-BE49-F238E27FC236}">
                <a16:creationId xmlns:a16="http://schemas.microsoft.com/office/drawing/2014/main" id="{21AB06C0-77BE-4502-B3DB-5EBBA0CBF525}"/>
              </a:ext>
            </a:extLst>
          </p:cNvPr>
          <p:cNvCxnSpPr>
            <a:cxnSpLocks/>
          </p:cNvCxnSpPr>
          <p:nvPr/>
        </p:nvCxnSpPr>
        <p:spPr>
          <a:xfrm>
            <a:off x="5764441" y="1880360"/>
            <a:ext cx="0" cy="292719"/>
          </a:xfrm>
          <a:prstGeom prst="line">
            <a:avLst/>
          </a:prstGeom>
          <a:ln w="19050">
            <a:solidFill>
              <a:srgbClr val="00B05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0" name="Straight Connector 549">
            <a:extLst>
              <a:ext uri="{FF2B5EF4-FFF2-40B4-BE49-F238E27FC236}">
                <a16:creationId xmlns:a16="http://schemas.microsoft.com/office/drawing/2014/main" id="{BD92FB45-3C12-4CBA-88AA-9D7AA3734D31}"/>
              </a:ext>
            </a:extLst>
          </p:cNvPr>
          <p:cNvCxnSpPr>
            <a:cxnSpLocks/>
          </p:cNvCxnSpPr>
          <p:nvPr/>
        </p:nvCxnSpPr>
        <p:spPr>
          <a:xfrm flipV="1">
            <a:off x="7395389" y="2687276"/>
            <a:ext cx="0" cy="289259"/>
          </a:xfrm>
          <a:prstGeom prst="line">
            <a:avLst/>
          </a:prstGeom>
          <a:ln w="19050">
            <a:solidFill>
              <a:srgbClr val="00B05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1" name="Straight Connector 550">
            <a:extLst>
              <a:ext uri="{FF2B5EF4-FFF2-40B4-BE49-F238E27FC236}">
                <a16:creationId xmlns:a16="http://schemas.microsoft.com/office/drawing/2014/main" id="{8EC203B5-C338-478D-BBB8-5C5465AD23BD}"/>
              </a:ext>
            </a:extLst>
          </p:cNvPr>
          <p:cNvCxnSpPr>
            <a:cxnSpLocks/>
          </p:cNvCxnSpPr>
          <p:nvPr/>
        </p:nvCxnSpPr>
        <p:spPr>
          <a:xfrm>
            <a:off x="6968950" y="1905198"/>
            <a:ext cx="0" cy="292719"/>
          </a:xfrm>
          <a:prstGeom prst="line">
            <a:avLst/>
          </a:prstGeom>
          <a:ln w="19050">
            <a:solidFill>
              <a:srgbClr val="00B05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2" name="Straight Connector 551">
            <a:extLst>
              <a:ext uri="{FF2B5EF4-FFF2-40B4-BE49-F238E27FC236}">
                <a16:creationId xmlns:a16="http://schemas.microsoft.com/office/drawing/2014/main" id="{BA78F9E5-50C4-4C0C-AF4A-BE89B3780447}"/>
              </a:ext>
            </a:extLst>
          </p:cNvPr>
          <p:cNvCxnSpPr>
            <a:cxnSpLocks/>
          </p:cNvCxnSpPr>
          <p:nvPr/>
        </p:nvCxnSpPr>
        <p:spPr>
          <a:xfrm>
            <a:off x="7783994" y="1880360"/>
            <a:ext cx="0" cy="292719"/>
          </a:xfrm>
          <a:prstGeom prst="line">
            <a:avLst/>
          </a:prstGeom>
          <a:ln w="19050">
            <a:solidFill>
              <a:srgbClr val="00B05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9" name="Straight Connector 568">
            <a:extLst>
              <a:ext uri="{FF2B5EF4-FFF2-40B4-BE49-F238E27FC236}">
                <a16:creationId xmlns:a16="http://schemas.microsoft.com/office/drawing/2014/main" id="{23B27853-5C23-4D64-89F8-BBC60F88B375}"/>
              </a:ext>
            </a:extLst>
          </p:cNvPr>
          <p:cNvCxnSpPr>
            <a:cxnSpLocks/>
          </p:cNvCxnSpPr>
          <p:nvPr/>
        </p:nvCxnSpPr>
        <p:spPr>
          <a:xfrm flipV="1">
            <a:off x="2001194" y="9383247"/>
            <a:ext cx="0" cy="322262"/>
          </a:xfrm>
          <a:prstGeom prst="line">
            <a:avLst/>
          </a:prstGeom>
          <a:ln w="19050">
            <a:solidFill>
              <a:srgbClr val="00FFCC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7" name="Straight Connector 696">
            <a:extLst>
              <a:ext uri="{FF2B5EF4-FFF2-40B4-BE49-F238E27FC236}">
                <a16:creationId xmlns:a16="http://schemas.microsoft.com/office/drawing/2014/main" id="{73605A7F-6998-44B2-B003-A32194D472C6}"/>
              </a:ext>
            </a:extLst>
          </p:cNvPr>
          <p:cNvCxnSpPr>
            <a:cxnSpLocks/>
          </p:cNvCxnSpPr>
          <p:nvPr/>
        </p:nvCxnSpPr>
        <p:spPr>
          <a:xfrm flipV="1">
            <a:off x="7986132" y="11591077"/>
            <a:ext cx="0" cy="299547"/>
          </a:xfrm>
          <a:prstGeom prst="line">
            <a:avLst/>
          </a:prstGeom>
          <a:ln>
            <a:solidFill>
              <a:srgbClr val="FF0000"/>
            </a:solidFill>
            <a:tailEnd type="oval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741" name="Rectangle 740">
            <a:extLst>
              <a:ext uri="{FF2B5EF4-FFF2-40B4-BE49-F238E27FC236}">
                <a16:creationId xmlns:a16="http://schemas.microsoft.com/office/drawing/2014/main" id="{D13CAC9E-96EB-41B1-B002-FBAA3B7DAB44}"/>
              </a:ext>
            </a:extLst>
          </p:cNvPr>
          <p:cNvSpPr/>
          <p:nvPr/>
        </p:nvSpPr>
        <p:spPr>
          <a:xfrm rot="3281331">
            <a:off x="1466482" y="8448739"/>
            <a:ext cx="66899" cy="75882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GB"/>
          </a:p>
        </p:txBody>
      </p:sp>
      <p:cxnSp>
        <p:nvCxnSpPr>
          <p:cNvPr id="768" name="Straight Connector 767">
            <a:extLst>
              <a:ext uri="{FF2B5EF4-FFF2-40B4-BE49-F238E27FC236}">
                <a16:creationId xmlns:a16="http://schemas.microsoft.com/office/drawing/2014/main" id="{FAB8795A-BF97-4C38-88CA-79ED78AB1CDC}"/>
              </a:ext>
            </a:extLst>
          </p:cNvPr>
          <p:cNvCxnSpPr>
            <a:cxnSpLocks/>
          </p:cNvCxnSpPr>
          <p:nvPr/>
        </p:nvCxnSpPr>
        <p:spPr>
          <a:xfrm flipH="1" flipV="1">
            <a:off x="1513122" y="8492433"/>
            <a:ext cx="491216" cy="2652"/>
          </a:xfrm>
          <a:prstGeom prst="line">
            <a:avLst/>
          </a:prstGeom>
          <a:ln w="19050">
            <a:solidFill>
              <a:srgbClr val="00FFCC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9" name="Straight Connector 768">
            <a:extLst>
              <a:ext uri="{FF2B5EF4-FFF2-40B4-BE49-F238E27FC236}">
                <a16:creationId xmlns:a16="http://schemas.microsoft.com/office/drawing/2014/main" id="{9739C291-878C-4D11-8ED4-A2F839661A8D}"/>
              </a:ext>
            </a:extLst>
          </p:cNvPr>
          <p:cNvCxnSpPr>
            <a:cxnSpLocks/>
          </p:cNvCxnSpPr>
          <p:nvPr/>
        </p:nvCxnSpPr>
        <p:spPr>
          <a:xfrm flipV="1">
            <a:off x="605210" y="8411508"/>
            <a:ext cx="288236" cy="74461"/>
          </a:xfrm>
          <a:prstGeom prst="line">
            <a:avLst/>
          </a:prstGeom>
          <a:ln w="19050">
            <a:solidFill>
              <a:srgbClr val="00FFCC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0" name="Straight Connector 769">
            <a:extLst>
              <a:ext uri="{FF2B5EF4-FFF2-40B4-BE49-F238E27FC236}">
                <a16:creationId xmlns:a16="http://schemas.microsoft.com/office/drawing/2014/main" id="{086B5D54-C0C3-49C4-9224-7C21399279F9}"/>
              </a:ext>
            </a:extLst>
          </p:cNvPr>
          <p:cNvCxnSpPr>
            <a:cxnSpLocks/>
          </p:cNvCxnSpPr>
          <p:nvPr/>
        </p:nvCxnSpPr>
        <p:spPr>
          <a:xfrm>
            <a:off x="649685" y="7713503"/>
            <a:ext cx="286903" cy="110966"/>
          </a:xfrm>
          <a:prstGeom prst="line">
            <a:avLst/>
          </a:prstGeom>
          <a:ln w="19050">
            <a:solidFill>
              <a:srgbClr val="00FFCC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1" name="Rectangle 780">
            <a:extLst>
              <a:ext uri="{FF2B5EF4-FFF2-40B4-BE49-F238E27FC236}">
                <a16:creationId xmlns:a16="http://schemas.microsoft.com/office/drawing/2014/main" id="{9B967AD1-FFB0-495B-BD69-ADF3D6D02055}"/>
              </a:ext>
            </a:extLst>
          </p:cNvPr>
          <p:cNvSpPr/>
          <p:nvPr/>
        </p:nvSpPr>
        <p:spPr>
          <a:xfrm>
            <a:off x="7680712" y="6743336"/>
            <a:ext cx="94494" cy="75882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GB"/>
          </a:p>
        </p:txBody>
      </p:sp>
      <p:sp>
        <p:nvSpPr>
          <p:cNvPr id="862" name="Rectangle 861">
            <a:extLst>
              <a:ext uri="{FF2B5EF4-FFF2-40B4-BE49-F238E27FC236}">
                <a16:creationId xmlns:a16="http://schemas.microsoft.com/office/drawing/2014/main" id="{667928A8-8D3B-43AA-9BAE-DE83A10C8585}"/>
              </a:ext>
            </a:extLst>
          </p:cNvPr>
          <p:cNvSpPr/>
          <p:nvPr/>
        </p:nvSpPr>
        <p:spPr>
          <a:xfrm rot="3660063">
            <a:off x="673630" y="14518320"/>
            <a:ext cx="90487" cy="68103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GB" dirty="0"/>
          </a:p>
        </p:txBody>
      </p:sp>
      <p:cxnSp>
        <p:nvCxnSpPr>
          <p:cNvPr id="411" name="Straight Connector 410">
            <a:extLst>
              <a:ext uri="{FF2B5EF4-FFF2-40B4-BE49-F238E27FC236}">
                <a16:creationId xmlns:a16="http://schemas.microsoft.com/office/drawing/2014/main" id="{E43EB60C-62F1-42B2-A691-B147C111709A}"/>
              </a:ext>
            </a:extLst>
          </p:cNvPr>
          <p:cNvCxnSpPr>
            <a:cxnSpLocks/>
          </p:cNvCxnSpPr>
          <p:nvPr/>
        </p:nvCxnSpPr>
        <p:spPr>
          <a:xfrm flipV="1">
            <a:off x="1107657" y="13583176"/>
            <a:ext cx="180815" cy="255058"/>
          </a:xfrm>
          <a:prstGeom prst="line">
            <a:avLst/>
          </a:prstGeom>
          <a:ln w="19050">
            <a:solidFill>
              <a:srgbClr val="FF0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2" name="Straight Connector 451">
            <a:extLst>
              <a:ext uri="{FF2B5EF4-FFF2-40B4-BE49-F238E27FC236}">
                <a16:creationId xmlns:a16="http://schemas.microsoft.com/office/drawing/2014/main" id="{63E5369B-D45E-4BB1-BDCC-F22609955D0B}"/>
              </a:ext>
            </a:extLst>
          </p:cNvPr>
          <p:cNvCxnSpPr>
            <a:cxnSpLocks/>
          </p:cNvCxnSpPr>
          <p:nvPr/>
        </p:nvCxnSpPr>
        <p:spPr>
          <a:xfrm flipV="1">
            <a:off x="4098902" y="9319417"/>
            <a:ext cx="0" cy="322262"/>
          </a:xfrm>
          <a:prstGeom prst="line">
            <a:avLst/>
          </a:prstGeom>
          <a:ln w="19050">
            <a:solidFill>
              <a:srgbClr val="00FFCC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4" name="TextBox 52">
            <a:extLst>
              <a:ext uri="{FF2B5EF4-FFF2-40B4-BE49-F238E27FC236}">
                <a16:creationId xmlns:a16="http://schemas.microsoft.com/office/drawing/2014/main" id="{08FDAF00-456F-4F2F-A0A4-DACD3893B4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81653" y="4842437"/>
            <a:ext cx="1197814" cy="40011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GB" altLang="en-US" sz="2000" b="1" dirty="0">
                <a:solidFill>
                  <a:schemeClr val="bg1"/>
                </a:solidFill>
                <a:latin typeface="Gill Sans MT Condensed" panose="020B0506020104020203" pitchFamily="34" charset="0"/>
              </a:rPr>
              <a:t>Revision</a:t>
            </a:r>
            <a:endParaRPr lang="en-US" altLang="en-US" sz="2400" b="1" dirty="0">
              <a:solidFill>
                <a:schemeClr val="bg1"/>
              </a:solidFill>
              <a:latin typeface="Gill Sans MT Condensed" panose="020B0506020104020203" pitchFamily="34" charset="0"/>
            </a:endParaRPr>
          </a:p>
        </p:txBody>
      </p:sp>
      <p:sp>
        <p:nvSpPr>
          <p:cNvPr id="218" name="Oval 217">
            <a:extLst>
              <a:ext uri="{FF2B5EF4-FFF2-40B4-BE49-F238E27FC236}">
                <a16:creationId xmlns:a16="http://schemas.microsoft.com/office/drawing/2014/main" id="{D14D8DE7-E2AA-4A4F-8BB3-DDD680342710}"/>
              </a:ext>
            </a:extLst>
          </p:cNvPr>
          <p:cNvSpPr/>
          <p:nvPr/>
        </p:nvSpPr>
        <p:spPr>
          <a:xfrm>
            <a:off x="997405" y="4361883"/>
            <a:ext cx="1371638" cy="1304925"/>
          </a:xfrm>
          <a:prstGeom prst="ellipse">
            <a:avLst/>
          </a:prstGeom>
          <a:solidFill>
            <a:srgbClr val="FF99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155" dirty="0"/>
              <a:t>Final A level exams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0CD509B-E2EB-47B8-A813-6D54485A9421}"/>
              </a:ext>
            </a:extLst>
          </p:cNvPr>
          <p:cNvSpPr txBox="1"/>
          <p:nvPr/>
        </p:nvSpPr>
        <p:spPr>
          <a:xfrm>
            <a:off x="6992346" y="14271986"/>
            <a:ext cx="8150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/>
              <a:t>Changing places; place meaning</a:t>
            </a:r>
          </a:p>
        </p:txBody>
      </p:sp>
      <p:pic>
        <p:nvPicPr>
          <p:cNvPr id="151" name="Picture 150">
            <a:extLst>
              <a:ext uri="{FF2B5EF4-FFF2-40B4-BE49-F238E27FC236}">
                <a16:creationId xmlns:a16="http://schemas.microsoft.com/office/drawing/2014/main" id="{9DB4827F-0F1D-4044-B525-09EF34A7984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4651746" y="17170612"/>
            <a:ext cx="169603" cy="142715"/>
          </a:xfrm>
          <a:prstGeom prst="rect">
            <a:avLst/>
          </a:prstGeom>
        </p:spPr>
      </p:pic>
      <p:sp>
        <p:nvSpPr>
          <p:cNvPr id="1044" name="TextBox 1043">
            <a:extLst>
              <a:ext uri="{FF2B5EF4-FFF2-40B4-BE49-F238E27FC236}">
                <a16:creationId xmlns:a16="http://schemas.microsoft.com/office/drawing/2014/main" id="{CE3054EB-FB16-4695-9916-AE835F8F0E01}"/>
              </a:ext>
            </a:extLst>
          </p:cNvPr>
          <p:cNvSpPr txBox="1"/>
          <p:nvPr/>
        </p:nvSpPr>
        <p:spPr>
          <a:xfrm>
            <a:off x="1567011" y="1563216"/>
            <a:ext cx="1019831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00" dirty="0"/>
              <a:t>Use qualitative data</a:t>
            </a:r>
          </a:p>
        </p:txBody>
      </p:sp>
      <p:sp>
        <p:nvSpPr>
          <p:cNvPr id="1046" name="TextBox 1045">
            <a:extLst>
              <a:ext uri="{FF2B5EF4-FFF2-40B4-BE49-F238E27FC236}">
                <a16:creationId xmlns:a16="http://schemas.microsoft.com/office/drawing/2014/main" id="{B3CEFE93-741D-4F65-B364-4C780B48209D}"/>
              </a:ext>
            </a:extLst>
          </p:cNvPr>
          <p:cNvSpPr txBox="1"/>
          <p:nvPr/>
        </p:nvSpPr>
        <p:spPr>
          <a:xfrm>
            <a:off x="2652400" y="1551328"/>
            <a:ext cx="1083951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00" dirty="0"/>
              <a:t>Use quantitative data</a:t>
            </a:r>
          </a:p>
        </p:txBody>
      </p:sp>
      <p:sp>
        <p:nvSpPr>
          <p:cNvPr id="1048" name="TextBox 1047">
            <a:extLst>
              <a:ext uri="{FF2B5EF4-FFF2-40B4-BE49-F238E27FC236}">
                <a16:creationId xmlns:a16="http://schemas.microsoft.com/office/drawing/2014/main" id="{D5BDF6FE-D978-4543-B52E-387DD439DB68}"/>
              </a:ext>
            </a:extLst>
          </p:cNvPr>
          <p:cNvSpPr txBox="1"/>
          <p:nvPr/>
        </p:nvSpPr>
        <p:spPr>
          <a:xfrm>
            <a:off x="3934764" y="1499026"/>
            <a:ext cx="85472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00" dirty="0"/>
              <a:t>Use a variety of </a:t>
            </a:r>
          </a:p>
          <a:p>
            <a:r>
              <a:rPr lang="en-GB" sz="800" dirty="0"/>
              <a:t>cartographic </a:t>
            </a:r>
          </a:p>
          <a:p>
            <a:r>
              <a:rPr lang="en-GB" sz="800" dirty="0"/>
              <a:t>skills</a:t>
            </a:r>
          </a:p>
        </p:txBody>
      </p:sp>
      <p:sp>
        <p:nvSpPr>
          <p:cNvPr id="1049" name="TextBox 1048">
            <a:extLst>
              <a:ext uri="{FF2B5EF4-FFF2-40B4-BE49-F238E27FC236}">
                <a16:creationId xmlns:a16="http://schemas.microsoft.com/office/drawing/2014/main" id="{9E697E01-02E7-42FB-B0A5-CA2854AC0A18}"/>
              </a:ext>
            </a:extLst>
          </p:cNvPr>
          <p:cNvSpPr txBox="1"/>
          <p:nvPr/>
        </p:nvSpPr>
        <p:spPr>
          <a:xfrm>
            <a:off x="3837529" y="3014930"/>
            <a:ext cx="128112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00" dirty="0"/>
              <a:t>Independently collect </a:t>
            </a:r>
          </a:p>
          <a:p>
            <a:r>
              <a:rPr lang="en-GB" sz="800" dirty="0"/>
              <a:t>good quality  primary and </a:t>
            </a:r>
          </a:p>
          <a:p>
            <a:r>
              <a:rPr lang="en-GB" sz="800" dirty="0"/>
              <a:t>secondary data</a:t>
            </a:r>
          </a:p>
        </p:txBody>
      </p:sp>
      <p:sp>
        <p:nvSpPr>
          <p:cNvPr id="1050" name="TextBox 1049">
            <a:extLst>
              <a:ext uri="{FF2B5EF4-FFF2-40B4-BE49-F238E27FC236}">
                <a16:creationId xmlns:a16="http://schemas.microsoft.com/office/drawing/2014/main" id="{EBE424B6-B62E-4E7C-8975-8FAECDA612A2}"/>
              </a:ext>
            </a:extLst>
          </p:cNvPr>
          <p:cNvSpPr txBox="1"/>
          <p:nvPr/>
        </p:nvSpPr>
        <p:spPr>
          <a:xfrm>
            <a:off x="5468131" y="3037753"/>
            <a:ext cx="94609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00" dirty="0"/>
              <a:t>Critically examine </a:t>
            </a:r>
          </a:p>
          <a:p>
            <a:r>
              <a:rPr lang="en-GB" sz="800" dirty="0"/>
              <a:t>fieldwork data</a:t>
            </a:r>
          </a:p>
        </p:txBody>
      </p:sp>
      <p:sp>
        <p:nvSpPr>
          <p:cNvPr id="1051" name="TextBox 1050">
            <a:extLst>
              <a:ext uri="{FF2B5EF4-FFF2-40B4-BE49-F238E27FC236}">
                <a16:creationId xmlns:a16="http://schemas.microsoft.com/office/drawing/2014/main" id="{64159ACA-5899-4D93-8AFF-099505982DA3}"/>
              </a:ext>
            </a:extLst>
          </p:cNvPr>
          <p:cNvSpPr txBox="1"/>
          <p:nvPr/>
        </p:nvSpPr>
        <p:spPr>
          <a:xfrm>
            <a:off x="5364958" y="1492531"/>
            <a:ext cx="85472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00" dirty="0"/>
              <a:t>Use a variety of </a:t>
            </a:r>
          </a:p>
          <a:p>
            <a:r>
              <a:rPr lang="en-GB" sz="800" dirty="0"/>
              <a:t>graphical </a:t>
            </a:r>
          </a:p>
          <a:p>
            <a:r>
              <a:rPr lang="en-GB" sz="800" dirty="0"/>
              <a:t>skills</a:t>
            </a:r>
          </a:p>
        </p:txBody>
      </p:sp>
      <p:sp>
        <p:nvSpPr>
          <p:cNvPr id="1052" name="TextBox 1051">
            <a:extLst>
              <a:ext uri="{FF2B5EF4-FFF2-40B4-BE49-F238E27FC236}">
                <a16:creationId xmlns:a16="http://schemas.microsoft.com/office/drawing/2014/main" id="{80715A56-6CE4-4A61-A4CB-28083D410A42}"/>
              </a:ext>
            </a:extLst>
          </p:cNvPr>
          <p:cNvSpPr txBox="1"/>
          <p:nvPr/>
        </p:nvSpPr>
        <p:spPr>
          <a:xfrm>
            <a:off x="6770657" y="3003284"/>
            <a:ext cx="11737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00" dirty="0"/>
              <a:t>Write up field results; </a:t>
            </a:r>
          </a:p>
          <a:p>
            <a:r>
              <a:rPr lang="en-GB" sz="800" dirty="0"/>
              <a:t>evaluate and reflect on </a:t>
            </a:r>
          </a:p>
          <a:p>
            <a:r>
              <a:rPr lang="en-GB" sz="800" dirty="0"/>
              <a:t>the investigation</a:t>
            </a:r>
          </a:p>
        </p:txBody>
      </p:sp>
      <p:sp>
        <p:nvSpPr>
          <p:cNvPr id="1053" name="TextBox 1052">
            <a:extLst>
              <a:ext uri="{FF2B5EF4-FFF2-40B4-BE49-F238E27FC236}">
                <a16:creationId xmlns:a16="http://schemas.microsoft.com/office/drawing/2014/main" id="{5D82D833-37C8-45DD-B488-93C8A435CF26}"/>
              </a:ext>
            </a:extLst>
          </p:cNvPr>
          <p:cNvSpPr txBox="1"/>
          <p:nvPr/>
        </p:nvSpPr>
        <p:spPr>
          <a:xfrm>
            <a:off x="6524941" y="1483715"/>
            <a:ext cx="85472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00" dirty="0"/>
              <a:t>Use a variety of </a:t>
            </a:r>
          </a:p>
          <a:p>
            <a:r>
              <a:rPr lang="en-GB" sz="800" dirty="0"/>
              <a:t>statistical </a:t>
            </a:r>
          </a:p>
          <a:p>
            <a:r>
              <a:rPr lang="en-GB" sz="800" dirty="0"/>
              <a:t>skills</a:t>
            </a:r>
          </a:p>
        </p:txBody>
      </p:sp>
      <p:sp>
        <p:nvSpPr>
          <p:cNvPr id="1054" name="TextBox 1053">
            <a:extLst>
              <a:ext uri="{FF2B5EF4-FFF2-40B4-BE49-F238E27FC236}">
                <a16:creationId xmlns:a16="http://schemas.microsoft.com/office/drawing/2014/main" id="{62B77E20-9127-4953-BE2C-F2E5A1BAA1D9}"/>
              </a:ext>
            </a:extLst>
          </p:cNvPr>
          <p:cNvSpPr txBox="1"/>
          <p:nvPr/>
        </p:nvSpPr>
        <p:spPr>
          <a:xfrm>
            <a:off x="2292936" y="3027157"/>
            <a:ext cx="154831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/>
              <a:t>Create a research question/hypothesis    </a:t>
            </a:r>
          </a:p>
        </p:txBody>
      </p:sp>
      <p:sp>
        <p:nvSpPr>
          <p:cNvPr id="1055" name="TextBox 1054">
            <a:extLst>
              <a:ext uri="{FF2B5EF4-FFF2-40B4-BE49-F238E27FC236}">
                <a16:creationId xmlns:a16="http://schemas.microsoft.com/office/drawing/2014/main" id="{CD74B698-B3FD-454F-A9F3-BCEED2973FF9}"/>
              </a:ext>
            </a:extLst>
          </p:cNvPr>
          <p:cNvSpPr txBox="1"/>
          <p:nvPr/>
        </p:nvSpPr>
        <p:spPr>
          <a:xfrm>
            <a:off x="7359984" y="1424360"/>
            <a:ext cx="75691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/>
              <a:t>Develop essay writing skills</a:t>
            </a:r>
          </a:p>
        </p:txBody>
      </p:sp>
      <p:sp>
        <p:nvSpPr>
          <p:cNvPr id="246" name="TextBox 245">
            <a:extLst>
              <a:ext uri="{FF2B5EF4-FFF2-40B4-BE49-F238E27FC236}">
                <a16:creationId xmlns:a16="http://schemas.microsoft.com/office/drawing/2014/main" id="{CAF4E89C-759C-444A-8F5E-BAF946C4A881}"/>
              </a:ext>
            </a:extLst>
          </p:cNvPr>
          <p:cNvSpPr txBox="1"/>
          <p:nvPr/>
        </p:nvSpPr>
        <p:spPr>
          <a:xfrm>
            <a:off x="5790147" y="14283799"/>
            <a:ext cx="81509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/>
              <a:t>Changing places; study of a local place; St. Helens </a:t>
            </a:r>
          </a:p>
        </p:txBody>
      </p:sp>
      <p:sp>
        <p:nvSpPr>
          <p:cNvPr id="262" name="TextBox 261">
            <a:extLst>
              <a:ext uri="{FF2B5EF4-FFF2-40B4-BE49-F238E27FC236}">
                <a16:creationId xmlns:a16="http://schemas.microsoft.com/office/drawing/2014/main" id="{144A7E50-1F3B-4ACB-B8DE-DADF105AAA2E}"/>
              </a:ext>
            </a:extLst>
          </p:cNvPr>
          <p:cNvSpPr txBox="1"/>
          <p:nvPr/>
        </p:nvSpPr>
        <p:spPr>
          <a:xfrm>
            <a:off x="4526931" y="14267376"/>
            <a:ext cx="81509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/>
              <a:t>Changing places; study of a distant place; Brick Lane</a:t>
            </a:r>
          </a:p>
        </p:txBody>
      </p:sp>
      <p:sp>
        <p:nvSpPr>
          <p:cNvPr id="263" name="TextBox 262">
            <a:extLst>
              <a:ext uri="{FF2B5EF4-FFF2-40B4-BE49-F238E27FC236}">
                <a16:creationId xmlns:a16="http://schemas.microsoft.com/office/drawing/2014/main" id="{A868F977-BFC9-4FDD-9727-97158D86CFC3}"/>
              </a:ext>
            </a:extLst>
          </p:cNvPr>
          <p:cNvSpPr txBox="1"/>
          <p:nvPr/>
        </p:nvSpPr>
        <p:spPr>
          <a:xfrm>
            <a:off x="3489752" y="14291080"/>
            <a:ext cx="8150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/>
              <a:t>Changing places; Clone town fieldwork</a:t>
            </a:r>
          </a:p>
        </p:txBody>
      </p:sp>
      <p:sp>
        <p:nvSpPr>
          <p:cNvPr id="264" name="TextBox 263">
            <a:extLst>
              <a:ext uri="{FF2B5EF4-FFF2-40B4-BE49-F238E27FC236}">
                <a16:creationId xmlns:a16="http://schemas.microsoft.com/office/drawing/2014/main" id="{DD630023-2A67-4DA2-BCA9-95AEB1A8E2B4}"/>
              </a:ext>
            </a:extLst>
          </p:cNvPr>
          <p:cNvSpPr txBox="1"/>
          <p:nvPr/>
        </p:nvSpPr>
        <p:spPr>
          <a:xfrm>
            <a:off x="6870296" y="12601914"/>
            <a:ext cx="81509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/>
              <a:t>Coastal systems and landscapes; key concepts</a:t>
            </a:r>
          </a:p>
        </p:txBody>
      </p:sp>
      <p:sp>
        <p:nvSpPr>
          <p:cNvPr id="266" name="TextBox 265">
            <a:extLst>
              <a:ext uri="{FF2B5EF4-FFF2-40B4-BE49-F238E27FC236}">
                <a16:creationId xmlns:a16="http://schemas.microsoft.com/office/drawing/2014/main" id="{073D4276-DF46-4BA2-B472-57A112DB809B}"/>
              </a:ext>
            </a:extLst>
          </p:cNvPr>
          <p:cNvSpPr txBox="1"/>
          <p:nvPr/>
        </p:nvSpPr>
        <p:spPr>
          <a:xfrm>
            <a:off x="5696932" y="12558472"/>
            <a:ext cx="95868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/>
              <a:t>Coastal systems and landscapes; geomorphological processes and landforms</a:t>
            </a:r>
          </a:p>
        </p:txBody>
      </p:sp>
      <p:sp>
        <p:nvSpPr>
          <p:cNvPr id="267" name="TextBox 266">
            <a:extLst>
              <a:ext uri="{FF2B5EF4-FFF2-40B4-BE49-F238E27FC236}">
                <a16:creationId xmlns:a16="http://schemas.microsoft.com/office/drawing/2014/main" id="{048A4EA5-C1D6-4A75-8C9C-82BADC64160D}"/>
              </a:ext>
            </a:extLst>
          </p:cNvPr>
          <p:cNvSpPr txBox="1"/>
          <p:nvPr/>
        </p:nvSpPr>
        <p:spPr>
          <a:xfrm>
            <a:off x="4423120" y="12632685"/>
            <a:ext cx="81509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/>
              <a:t>Coastal systems and landscapes; changes in sea level</a:t>
            </a:r>
          </a:p>
        </p:txBody>
      </p:sp>
      <p:sp>
        <p:nvSpPr>
          <p:cNvPr id="268" name="TextBox 267">
            <a:extLst>
              <a:ext uri="{FF2B5EF4-FFF2-40B4-BE49-F238E27FC236}">
                <a16:creationId xmlns:a16="http://schemas.microsoft.com/office/drawing/2014/main" id="{C079FC2A-6038-44AB-AFD5-CEBCF17AB802}"/>
              </a:ext>
            </a:extLst>
          </p:cNvPr>
          <p:cNvSpPr txBox="1"/>
          <p:nvPr/>
        </p:nvSpPr>
        <p:spPr>
          <a:xfrm>
            <a:off x="3455113" y="12615507"/>
            <a:ext cx="81509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/>
              <a:t>Coastal systems and landscapes; human intervention</a:t>
            </a:r>
          </a:p>
        </p:txBody>
      </p:sp>
      <p:sp>
        <p:nvSpPr>
          <p:cNvPr id="270" name="TextBox 269">
            <a:extLst>
              <a:ext uri="{FF2B5EF4-FFF2-40B4-BE49-F238E27FC236}">
                <a16:creationId xmlns:a16="http://schemas.microsoft.com/office/drawing/2014/main" id="{2C9CE36E-51DE-49DF-9603-464C30EE0E93}"/>
              </a:ext>
            </a:extLst>
          </p:cNvPr>
          <p:cNvSpPr txBox="1"/>
          <p:nvPr/>
        </p:nvSpPr>
        <p:spPr>
          <a:xfrm>
            <a:off x="2597771" y="14248237"/>
            <a:ext cx="8150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/>
              <a:t>Ecosystems under stress; key concepts</a:t>
            </a:r>
          </a:p>
        </p:txBody>
      </p:sp>
      <p:sp>
        <p:nvSpPr>
          <p:cNvPr id="271" name="TextBox 270">
            <a:extLst>
              <a:ext uri="{FF2B5EF4-FFF2-40B4-BE49-F238E27FC236}">
                <a16:creationId xmlns:a16="http://schemas.microsoft.com/office/drawing/2014/main" id="{BE968945-6BC2-4E6F-B3D4-B935E6FE2471}"/>
              </a:ext>
            </a:extLst>
          </p:cNvPr>
          <p:cNvSpPr txBox="1"/>
          <p:nvPr/>
        </p:nvSpPr>
        <p:spPr>
          <a:xfrm>
            <a:off x="438595" y="13750584"/>
            <a:ext cx="81509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/>
              <a:t>Ecosystems under </a:t>
            </a:r>
            <a:r>
              <a:rPr lang="en-GB" sz="800" dirty="0">
                <a:cs typeface="Calibri" panose="020F0502020204030204" pitchFamily="34" charset="0"/>
              </a:rPr>
              <a:t>stress; succession and deciduous woodland </a:t>
            </a:r>
          </a:p>
        </p:txBody>
      </p:sp>
      <p:sp>
        <p:nvSpPr>
          <p:cNvPr id="272" name="TextBox 271">
            <a:extLst>
              <a:ext uri="{FF2B5EF4-FFF2-40B4-BE49-F238E27FC236}">
                <a16:creationId xmlns:a16="http://schemas.microsoft.com/office/drawing/2014/main" id="{AF65BB2A-C4D6-4091-8829-7C75C63382B8}"/>
              </a:ext>
            </a:extLst>
          </p:cNvPr>
          <p:cNvSpPr txBox="1"/>
          <p:nvPr/>
        </p:nvSpPr>
        <p:spPr>
          <a:xfrm>
            <a:off x="197665" y="11109171"/>
            <a:ext cx="81509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/>
              <a:t>Ecosystems under </a:t>
            </a:r>
            <a:r>
              <a:rPr lang="en-GB" sz="800" dirty="0">
                <a:cs typeface="Calibri" panose="020F0502020204030204" pitchFamily="34" charset="0"/>
              </a:rPr>
              <a:t>stress; changes in ecosystems   </a:t>
            </a:r>
          </a:p>
        </p:txBody>
      </p:sp>
      <p:sp>
        <p:nvSpPr>
          <p:cNvPr id="273" name="TextBox 272">
            <a:extLst>
              <a:ext uri="{FF2B5EF4-FFF2-40B4-BE49-F238E27FC236}">
                <a16:creationId xmlns:a16="http://schemas.microsoft.com/office/drawing/2014/main" id="{72FEAA2B-0C25-4C6B-A3F5-50BB7478B475}"/>
              </a:ext>
            </a:extLst>
          </p:cNvPr>
          <p:cNvSpPr txBox="1"/>
          <p:nvPr/>
        </p:nvSpPr>
        <p:spPr>
          <a:xfrm>
            <a:off x="2364005" y="10127246"/>
            <a:ext cx="81509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/>
              <a:t>Ecosystems under </a:t>
            </a:r>
            <a:r>
              <a:rPr lang="en-GB" sz="800" dirty="0">
                <a:cs typeface="Calibri" panose="020F0502020204030204" pitchFamily="34" charset="0"/>
              </a:rPr>
              <a:t>stress; global terrestrial       biomes </a:t>
            </a:r>
          </a:p>
        </p:txBody>
      </p:sp>
      <p:sp>
        <p:nvSpPr>
          <p:cNvPr id="275" name="TextBox 274">
            <a:extLst>
              <a:ext uri="{FF2B5EF4-FFF2-40B4-BE49-F238E27FC236}">
                <a16:creationId xmlns:a16="http://schemas.microsoft.com/office/drawing/2014/main" id="{F9C06AD7-816D-412B-AE25-BFB3BFE27C7C}"/>
              </a:ext>
            </a:extLst>
          </p:cNvPr>
          <p:cNvSpPr txBox="1"/>
          <p:nvPr/>
        </p:nvSpPr>
        <p:spPr>
          <a:xfrm>
            <a:off x="3285950" y="10129517"/>
            <a:ext cx="81509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/>
              <a:t>Ecosystems under </a:t>
            </a:r>
            <a:r>
              <a:rPr lang="en-GB" sz="800" dirty="0">
                <a:cs typeface="Calibri" panose="020F0502020204030204" pitchFamily="34" charset="0"/>
              </a:rPr>
              <a:t>stress; marine ecosystems - coral reef </a:t>
            </a:r>
          </a:p>
        </p:txBody>
      </p:sp>
      <p:sp>
        <p:nvSpPr>
          <p:cNvPr id="278" name="TextBox 277">
            <a:extLst>
              <a:ext uri="{FF2B5EF4-FFF2-40B4-BE49-F238E27FC236}">
                <a16:creationId xmlns:a16="http://schemas.microsoft.com/office/drawing/2014/main" id="{810AA18F-A533-4B8E-AB4F-F4318FE19DAA}"/>
              </a:ext>
            </a:extLst>
          </p:cNvPr>
          <p:cNvSpPr txBox="1"/>
          <p:nvPr/>
        </p:nvSpPr>
        <p:spPr>
          <a:xfrm>
            <a:off x="4260697" y="10138190"/>
            <a:ext cx="81509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/>
              <a:t>Ecosystems under </a:t>
            </a:r>
            <a:r>
              <a:rPr lang="en-GB" sz="800" dirty="0">
                <a:cs typeface="Calibri" panose="020F0502020204030204" pitchFamily="34" charset="0"/>
              </a:rPr>
              <a:t>stress; Formby and Bangladesh case study</a:t>
            </a:r>
          </a:p>
        </p:txBody>
      </p:sp>
      <p:sp>
        <p:nvSpPr>
          <p:cNvPr id="280" name="TextBox 279">
            <a:extLst>
              <a:ext uri="{FF2B5EF4-FFF2-40B4-BE49-F238E27FC236}">
                <a16:creationId xmlns:a16="http://schemas.microsoft.com/office/drawing/2014/main" id="{4D58189E-652E-421A-8B14-6D425F3A33C9}"/>
              </a:ext>
            </a:extLst>
          </p:cNvPr>
          <p:cNvSpPr txBox="1"/>
          <p:nvPr/>
        </p:nvSpPr>
        <p:spPr>
          <a:xfrm>
            <a:off x="2502317" y="12478804"/>
            <a:ext cx="81509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/>
              <a:t>Coastal systems and landscapes; Formby and Bangladesh case studies</a:t>
            </a:r>
          </a:p>
        </p:txBody>
      </p:sp>
      <p:sp>
        <p:nvSpPr>
          <p:cNvPr id="281" name="TextBox 280">
            <a:extLst>
              <a:ext uri="{FF2B5EF4-FFF2-40B4-BE49-F238E27FC236}">
                <a16:creationId xmlns:a16="http://schemas.microsoft.com/office/drawing/2014/main" id="{F74E1049-549F-4CB1-9D47-57C3F9D6A454}"/>
              </a:ext>
            </a:extLst>
          </p:cNvPr>
          <p:cNvSpPr txBox="1"/>
          <p:nvPr/>
        </p:nvSpPr>
        <p:spPr>
          <a:xfrm>
            <a:off x="5108547" y="11905868"/>
            <a:ext cx="8150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/>
              <a:t>Ecosystems under </a:t>
            </a:r>
            <a:r>
              <a:rPr lang="en-GB" sz="800" dirty="0">
                <a:cs typeface="Calibri" panose="020F0502020204030204" pitchFamily="34" charset="0"/>
              </a:rPr>
              <a:t>stress; Fieldwork</a:t>
            </a:r>
          </a:p>
        </p:txBody>
      </p:sp>
      <p:sp>
        <p:nvSpPr>
          <p:cNvPr id="284" name="TextBox 283">
            <a:extLst>
              <a:ext uri="{FF2B5EF4-FFF2-40B4-BE49-F238E27FC236}">
                <a16:creationId xmlns:a16="http://schemas.microsoft.com/office/drawing/2014/main" id="{C95DDC33-F178-4BEE-A967-27C698DD263D}"/>
              </a:ext>
            </a:extLst>
          </p:cNvPr>
          <p:cNvSpPr txBox="1"/>
          <p:nvPr/>
        </p:nvSpPr>
        <p:spPr>
          <a:xfrm>
            <a:off x="1697518" y="12742199"/>
            <a:ext cx="8150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/>
              <a:t>Water and carbon cycles; key concepts</a:t>
            </a:r>
          </a:p>
        </p:txBody>
      </p:sp>
      <p:sp>
        <p:nvSpPr>
          <p:cNvPr id="285" name="TextBox 284">
            <a:extLst>
              <a:ext uri="{FF2B5EF4-FFF2-40B4-BE49-F238E27FC236}">
                <a16:creationId xmlns:a16="http://schemas.microsoft.com/office/drawing/2014/main" id="{DF0A18DB-5577-45BC-A6DF-489FE2F1109A}"/>
              </a:ext>
            </a:extLst>
          </p:cNvPr>
          <p:cNvSpPr txBox="1"/>
          <p:nvPr/>
        </p:nvSpPr>
        <p:spPr>
          <a:xfrm>
            <a:off x="2633171" y="11803818"/>
            <a:ext cx="81509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/>
              <a:t>Water and carbon cycles; changes in water cycle over time</a:t>
            </a:r>
          </a:p>
        </p:txBody>
      </p:sp>
      <p:sp>
        <p:nvSpPr>
          <p:cNvPr id="286" name="TextBox 285">
            <a:extLst>
              <a:ext uri="{FF2B5EF4-FFF2-40B4-BE49-F238E27FC236}">
                <a16:creationId xmlns:a16="http://schemas.microsoft.com/office/drawing/2014/main" id="{4FAA09A4-2F53-47AA-9E2E-36226CA02DCB}"/>
              </a:ext>
            </a:extLst>
          </p:cNvPr>
          <p:cNvSpPr txBox="1"/>
          <p:nvPr/>
        </p:nvSpPr>
        <p:spPr>
          <a:xfrm>
            <a:off x="4223032" y="11803818"/>
            <a:ext cx="81509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/>
              <a:t>Water and carbon cycles; changes in carbon cycle over time</a:t>
            </a:r>
          </a:p>
        </p:txBody>
      </p:sp>
      <p:sp>
        <p:nvSpPr>
          <p:cNvPr id="287" name="TextBox 286">
            <a:extLst>
              <a:ext uri="{FF2B5EF4-FFF2-40B4-BE49-F238E27FC236}">
                <a16:creationId xmlns:a16="http://schemas.microsoft.com/office/drawing/2014/main" id="{287ADF12-CA81-43BE-A271-364E4B4E78B3}"/>
              </a:ext>
            </a:extLst>
          </p:cNvPr>
          <p:cNvSpPr txBox="1"/>
          <p:nvPr/>
        </p:nvSpPr>
        <p:spPr>
          <a:xfrm>
            <a:off x="6089780" y="11981749"/>
            <a:ext cx="8150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/>
              <a:t>Water and carbon cycles; supporting life</a:t>
            </a:r>
          </a:p>
        </p:txBody>
      </p:sp>
      <p:sp>
        <p:nvSpPr>
          <p:cNvPr id="288" name="TextBox 287">
            <a:extLst>
              <a:ext uri="{FF2B5EF4-FFF2-40B4-BE49-F238E27FC236}">
                <a16:creationId xmlns:a16="http://schemas.microsoft.com/office/drawing/2014/main" id="{50269FE7-BAEA-4781-9108-1683BC2233B9}"/>
              </a:ext>
            </a:extLst>
          </p:cNvPr>
          <p:cNvSpPr txBox="1"/>
          <p:nvPr/>
        </p:nvSpPr>
        <p:spPr>
          <a:xfrm>
            <a:off x="7607447" y="11916391"/>
            <a:ext cx="81509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/>
              <a:t>Water and carbon cycles; River Brock and Amazon case study</a:t>
            </a:r>
          </a:p>
        </p:txBody>
      </p:sp>
      <p:sp>
        <p:nvSpPr>
          <p:cNvPr id="289" name="TextBox 288">
            <a:extLst>
              <a:ext uri="{FF2B5EF4-FFF2-40B4-BE49-F238E27FC236}">
                <a16:creationId xmlns:a16="http://schemas.microsoft.com/office/drawing/2014/main" id="{C4989EDB-6C9C-4A19-B475-BC9F55DF715E}"/>
              </a:ext>
            </a:extLst>
          </p:cNvPr>
          <p:cNvSpPr txBox="1"/>
          <p:nvPr/>
        </p:nvSpPr>
        <p:spPr>
          <a:xfrm>
            <a:off x="5147578" y="10191038"/>
            <a:ext cx="81509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/>
              <a:t>Changing places; quality of life fieldwork</a:t>
            </a:r>
          </a:p>
        </p:txBody>
      </p:sp>
      <p:sp>
        <p:nvSpPr>
          <p:cNvPr id="291" name="TextBox 52">
            <a:extLst>
              <a:ext uri="{FF2B5EF4-FFF2-40B4-BE49-F238E27FC236}">
                <a16:creationId xmlns:a16="http://schemas.microsoft.com/office/drawing/2014/main" id="{81B9B6F4-A339-4843-872F-2F00603E58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49851" y="8851180"/>
            <a:ext cx="2078274" cy="707886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GB" altLang="en-US" sz="2000" b="1" dirty="0">
                <a:solidFill>
                  <a:schemeClr val="bg1"/>
                </a:solidFill>
                <a:latin typeface="Gill Sans MT Condensed" panose="020B0506020104020203" pitchFamily="34" charset="0"/>
              </a:rPr>
              <a:t>Internal examinations and Revision</a:t>
            </a:r>
            <a:endParaRPr lang="en-US" altLang="en-US" sz="2400" b="1" dirty="0">
              <a:solidFill>
                <a:schemeClr val="bg1"/>
              </a:solidFill>
              <a:latin typeface="Gill Sans MT Condensed" panose="020B0506020104020203" pitchFamily="34" charset="0"/>
            </a:endParaRPr>
          </a:p>
        </p:txBody>
      </p:sp>
      <p:sp>
        <p:nvSpPr>
          <p:cNvPr id="292" name="TextBox 291">
            <a:extLst>
              <a:ext uri="{FF2B5EF4-FFF2-40B4-BE49-F238E27FC236}">
                <a16:creationId xmlns:a16="http://schemas.microsoft.com/office/drawing/2014/main" id="{66674BEB-744D-44BC-B35A-015B880CBC43}"/>
              </a:ext>
            </a:extLst>
          </p:cNvPr>
          <p:cNvSpPr txBox="1"/>
          <p:nvPr/>
        </p:nvSpPr>
        <p:spPr>
          <a:xfrm>
            <a:off x="8473018" y="8227271"/>
            <a:ext cx="81509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>
                <a:cs typeface="Calibri" panose="020F0502020204030204" pitchFamily="34" charset="0"/>
              </a:rPr>
              <a:t>NEA: students collect independent data for their investigation</a:t>
            </a:r>
          </a:p>
        </p:txBody>
      </p:sp>
      <p:sp>
        <p:nvSpPr>
          <p:cNvPr id="294" name="TextBox 293">
            <a:extLst>
              <a:ext uri="{FF2B5EF4-FFF2-40B4-BE49-F238E27FC236}">
                <a16:creationId xmlns:a16="http://schemas.microsoft.com/office/drawing/2014/main" id="{1B126452-50D4-49D2-80EF-221C6C1BE39E}"/>
              </a:ext>
            </a:extLst>
          </p:cNvPr>
          <p:cNvSpPr txBox="1"/>
          <p:nvPr/>
        </p:nvSpPr>
        <p:spPr>
          <a:xfrm>
            <a:off x="6098195" y="10186215"/>
            <a:ext cx="81509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>
                <a:cs typeface="Calibri" panose="020F0502020204030204" pitchFamily="34" charset="0"/>
              </a:rPr>
              <a:t>Global systems and governance; drivers and dimensions</a:t>
            </a:r>
          </a:p>
        </p:txBody>
      </p:sp>
      <p:sp>
        <p:nvSpPr>
          <p:cNvPr id="295" name="TextBox 294">
            <a:extLst>
              <a:ext uri="{FF2B5EF4-FFF2-40B4-BE49-F238E27FC236}">
                <a16:creationId xmlns:a16="http://schemas.microsoft.com/office/drawing/2014/main" id="{EB58B164-73F7-43BB-A7FA-2E5421FF55E4}"/>
              </a:ext>
            </a:extLst>
          </p:cNvPr>
          <p:cNvSpPr txBox="1"/>
          <p:nvPr/>
        </p:nvSpPr>
        <p:spPr>
          <a:xfrm>
            <a:off x="1848253" y="11841113"/>
            <a:ext cx="81509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/>
              <a:t>Water and carbon cycles; water distribution and stores</a:t>
            </a:r>
          </a:p>
        </p:txBody>
      </p:sp>
      <p:sp>
        <p:nvSpPr>
          <p:cNvPr id="297" name="TextBox 296">
            <a:extLst>
              <a:ext uri="{FF2B5EF4-FFF2-40B4-BE49-F238E27FC236}">
                <a16:creationId xmlns:a16="http://schemas.microsoft.com/office/drawing/2014/main" id="{79E4923B-735D-4EBC-8AE7-0380CFA998F5}"/>
              </a:ext>
            </a:extLst>
          </p:cNvPr>
          <p:cNvSpPr txBox="1"/>
          <p:nvPr/>
        </p:nvSpPr>
        <p:spPr>
          <a:xfrm>
            <a:off x="3412862" y="11835970"/>
            <a:ext cx="81509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/>
              <a:t>Water and carbon cycles; carbon distribution and stores</a:t>
            </a:r>
          </a:p>
        </p:txBody>
      </p:sp>
      <p:sp>
        <p:nvSpPr>
          <p:cNvPr id="298" name="TextBox 297">
            <a:extLst>
              <a:ext uri="{FF2B5EF4-FFF2-40B4-BE49-F238E27FC236}">
                <a16:creationId xmlns:a16="http://schemas.microsoft.com/office/drawing/2014/main" id="{871A6AE5-BD78-40C2-B096-076A65F52387}"/>
              </a:ext>
            </a:extLst>
          </p:cNvPr>
          <p:cNvSpPr txBox="1"/>
          <p:nvPr/>
        </p:nvSpPr>
        <p:spPr>
          <a:xfrm>
            <a:off x="8915294" y="10939011"/>
            <a:ext cx="81509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>
                <a:cs typeface="Calibri" panose="020F0502020204030204" pitchFamily="34" charset="0"/>
              </a:rPr>
              <a:t>NEA: students plan their independent investigation</a:t>
            </a:r>
          </a:p>
        </p:txBody>
      </p:sp>
      <p:sp>
        <p:nvSpPr>
          <p:cNvPr id="299" name="TextBox 298">
            <a:extLst>
              <a:ext uri="{FF2B5EF4-FFF2-40B4-BE49-F238E27FC236}">
                <a16:creationId xmlns:a16="http://schemas.microsoft.com/office/drawing/2014/main" id="{89631382-E7A3-44F5-AF21-58CEAF385D71}"/>
              </a:ext>
            </a:extLst>
          </p:cNvPr>
          <p:cNvSpPr txBox="1"/>
          <p:nvPr/>
        </p:nvSpPr>
        <p:spPr>
          <a:xfrm>
            <a:off x="3736000" y="9626845"/>
            <a:ext cx="81509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>
                <a:cs typeface="Calibri" panose="020F0502020204030204" pitchFamily="34" charset="0"/>
              </a:rPr>
              <a:t>NEA: students work on their independent investigations </a:t>
            </a:r>
          </a:p>
        </p:txBody>
      </p:sp>
      <p:sp>
        <p:nvSpPr>
          <p:cNvPr id="300" name="TextBox 299">
            <a:extLst>
              <a:ext uri="{FF2B5EF4-FFF2-40B4-BE49-F238E27FC236}">
                <a16:creationId xmlns:a16="http://schemas.microsoft.com/office/drawing/2014/main" id="{8AB5EE2D-76B0-4F20-BCD7-6C466EA33E48}"/>
              </a:ext>
            </a:extLst>
          </p:cNvPr>
          <p:cNvSpPr txBox="1"/>
          <p:nvPr/>
        </p:nvSpPr>
        <p:spPr>
          <a:xfrm>
            <a:off x="7089672" y="10207179"/>
            <a:ext cx="81509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>
                <a:cs typeface="Calibri" panose="020F0502020204030204" pitchFamily="34" charset="0"/>
              </a:rPr>
              <a:t>Global systems and governance; flows of globalisation</a:t>
            </a:r>
          </a:p>
        </p:txBody>
      </p:sp>
      <p:sp>
        <p:nvSpPr>
          <p:cNvPr id="301" name="TextBox 300">
            <a:extLst>
              <a:ext uri="{FF2B5EF4-FFF2-40B4-BE49-F238E27FC236}">
                <a16:creationId xmlns:a16="http://schemas.microsoft.com/office/drawing/2014/main" id="{9E0F52D1-16B8-48DC-B5C9-DD61C451B538}"/>
              </a:ext>
            </a:extLst>
          </p:cNvPr>
          <p:cNvSpPr txBox="1"/>
          <p:nvPr/>
        </p:nvSpPr>
        <p:spPr>
          <a:xfrm>
            <a:off x="7822259" y="9907358"/>
            <a:ext cx="81509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>
                <a:cs typeface="Calibri" panose="020F0502020204030204" pitchFamily="34" charset="0"/>
              </a:rPr>
              <a:t>Global systems and governance; trade</a:t>
            </a:r>
          </a:p>
        </p:txBody>
      </p:sp>
      <p:cxnSp>
        <p:nvCxnSpPr>
          <p:cNvPr id="303" name="Straight Connector 302">
            <a:extLst>
              <a:ext uri="{FF2B5EF4-FFF2-40B4-BE49-F238E27FC236}">
                <a16:creationId xmlns:a16="http://schemas.microsoft.com/office/drawing/2014/main" id="{27AC7D14-C3DF-4BEC-BB74-6BB450108554}"/>
              </a:ext>
            </a:extLst>
          </p:cNvPr>
          <p:cNvCxnSpPr>
            <a:cxnSpLocks/>
          </p:cNvCxnSpPr>
          <p:nvPr/>
        </p:nvCxnSpPr>
        <p:spPr>
          <a:xfrm>
            <a:off x="8454659" y="10394329"/>
            <a:ext cx="184242" cy="100109"/>
          </a:xfrm>
          <a:prstGeom prst="line">
            <a:avLst/>
          </a:prstGeom>
          <a:ln w="19050">
            <a:solidFill>
              <a:srgbClr val="FF0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2" name="TextBox 151">
            <a:extLst>
              <a:ext uri="{FF2B5EF4-FFF2-40B4-BE49-F238E27FC236}">
                <a16:creationId xmlns:a16="http://schemas.microsoft.com/office/drawing/2014/main" id="{B40237D7-41DB-423A-9347-FC459F483818}"/>
              </a:ext>
            </a:extLst>
          </p:cNvPr>
          <p:cNvSpPr txBox="1"/>
          <p:nvPr/>
        </p:nvSpPr>
        <p:spPr>
          <a:xfrm>
            <a:off x="1523557" y="9729469"/>
            <a:ext cx="105558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>
                <a:cs typeface="Calibri" panose="020F0502020204030204" pitchFamily="34" charset="0"/>
              </a:rPr>
              <a:t>Global systems and governance; TNCs, trade food</a:t>
            </a:r>
          </a:p>
        </p:txBody>
      </p:sp>
      <p:sp>
        <p:nvSpPr>
          <p:cNvPr id="153" name="TextBox 152">
            <a:extLst>
              <a:ext uri="{FF2B5EF4-FFF2-40B4-BE49-F238E27FC236}">
                <a16:creationId xmlns:a16="http://schemas.microsoft.com/office/drawing/2014/main" id="{1BBEE8AA-D88B-41A5-9BDD-B4DACC994DFA}"/>
              </a:ext>
            </a:extLst>
          </p:cNvPr>
          <p:cNvSpPr txBox="1"/>
          <p:nvPr/>
        </p:nvSpPr>
        <p:spPr>
          <a:xfrm>
            <a:off x="28353" y="8583374"/>
            <a:ext cx="105558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>
                <a:cs typeface="Calibri" panose="020F0502020204030204" pitchFamily="34" charset="0"/>
              </a:rPr>
              <a:t>Global systems and governance; Global Commons</a:t>
            </a:r>
          </a:p>
        </p:txBody>
      </p:sp>
      <p:sp>
        <p:nvSpPr>
          <p:cNvPr id="154" name="TextBox 153">
            <a:extLst>
              <a:ext uri="{FF2B5EF4-FFF2-40B4-BE49-F238E27FC236}">
                <a16:creationId xmlns:a16="http://schemas.microsoft.com/office/drawing/2014/main" id="{B60847E0-7678-492C-9201-8EAC1D09C0E0}"/>
              </a:ext>
            </a:extLst>
          </p:cNvPr>
          <p:cNvSpPr txBox="1"/>
          <p:nvPr/>
        </p:nvSpPr>
        <p:spPr>
          <a:xfrm>
            <a:off x="12432" y="7352196"/>
            <a:ext cx="105558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>
                <a:cs typeface="Calibri" panose="020F0502020204030204" pitchFamily="34" charset="0"/>
              </a:rPr>
              <a:t>Global systems and governance; Antarctica      </a:t>
            </a:r>
          </a:p>
        </p:txBody>
      </p:sp>
      <p:sp>
        <p:nvSpPr>
          <p:cNvPr id="155" name="TextBox 154">
            <a:extLst>
              <a:ext uri="{FF2B5EF4-FFF2-40B4-BE49-F238E27FC236}">
                <a16:creationId xmlns:a16="http://schemas.microsoft.com/office/drawing/2014/main" id="{B9633784-E096-4625-9ADA-5F22FC1A6CED}"/>
              </a:ext>
            </a:extLst>
          </p:cNvPr>
          <p:cNvSpPr txBox="1"/>
          <p:nvPr/>
        </p:nvSpPr>
        <p:spPr>
          <a:xfrm>
            <a:off x="3306541" y="8334350"/>
            <a:ext cx="105558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>
                <a:cs typeface="Calibri" panose="020F0502020204030204" pitchFamily="34" charset="0"/>
              </a:rPr>
              <a:t>Population and the environment; key concepts</a:t>
            </a:r>
          </a:p>
        </p:txBody>
      </p:sp>
      <p:sp>
        <p:nvSpPr>
          <p:cNvPr id="156" name="TextBox 155">
            <a:extLst>
              <a:ext uri="{FF2B5EF4-FFF2-40B4-BE49-F238E27FC236}">
                <a16:creationId xmlns:a16="http://schemas.microsoft.com/office/drawing/2014/main" id="{80371981-F0DE-41C8-86AA-EAF79D3E5D17}"/>
              </a:ext>
            </a:extLst>
          </p:cNvPr>
          <p:cNvSpPr txBox="1"/>
          <p:nvPr/>
        </p:nvSpPr>
        <p:spPr>
          <a:xfrm>
            <a:off x="1624707" y="6014205"/>
            <a:ext cx="105558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>
                <a:cs typeface="Calibri" panose="020F0502020204030204" pitchFamily="34" charset="0"/>
              </a:rPr>
              <a:t>Population and the environment; population and health</a:t>
            </a:r>
          </a:p>
        </p:txBody>
      </p:sp>
      <p:sp>
        <p:nvSpPr>
          <p:cNvPr id="157" name="TextBox 156">
            <a:extLst>
              <a:ext uri="{FF2B5EF4-FFF2-40B4-BE49-F238E27FC236}">
                <a16:creationId xmlns:a16="http://schemas.microsoft.com/office/drawing/2014/main" id="{151FAA9E-DF22-4D44-A7AA-8C4C1C085969}"/>
              </a:ext>
            </a:extLst>
          </p:cNvPr>
          <p:cNvSpPr txBox="1"/>
          <p:nvPr/>
        </p:nvSpPr>
        <p:spPr>
          <a:xfrm>
            <a:off x="2002978" y="8300270"/>
            <a:ext cx="105558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>
                <a:cs typeface="Calibri" panose="020F0502020204030204" pitchFamily="34" charset="0"/>
              </a:rPr>
              <a:t>Population and the environment; population and the environment     </a:t>
            </a:r>
          </a:p>
        </p:txBody>
      </p:sp>
      <p:sp>
        <p:nvSpPr>
          <p:cNvPr id="158" name="TextBox 157">
            <a:extLst>
              <a:ext uri="{FF2B5EF4-FFF2-40B4-BE49-F238E27FC236}">
                <a16:creationId xmlns:a16="http://schemas.microsoft.com/office/drawing/2014/main" id="{DB510A26-840D-4436-9B82-40517044258E}"/>
              </a:ext>
            </a:extLst>
          </p:cNvPr>
          <p:cNvSpPr txBox="1"/>
          <p:nvPr/>
        </p:nvSpPr>
        <p:spPr>
          <a:xfrm>
            <a:off x="3395515" y="7554629"/>
            <a:ext cx="105558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>
                <a:cs typeface="Calibri" panose="020F0502020204030204" pitchFamily="34" charset="0"/>
              </a:rPr>
              <a:t>Revisit lockdown work; water and carbon cycles</a:t>
            </a:r>
          </a:p>
        </p:txBody>
      </p:sp>
      <p:sp>
        <p:nvSpPr>
          <p:cNvPr id="159" name="TextBox 158">
            <a:extLst>
              <a:ext uri="{FF2B5EF4-FFF2-40B4-BE49-F238E27FC236}">
                <a16:creationId xmlns:a16="http://schemas.microsoft.com/office/drawing/2014/main" id="{C09117C2-A190-494D-89EA-31311128EB8B}"/>
              </a:ext>
            </a:extLst>
          </p:cNvPr>
          <p:cNvSpPr txBox="1"/>
          <p:nvPr/>
        </p:nvSpPr>
        <p:spPr>
          <a:xfrm>
            <a:off x="5434877" y="7593605"/>
            <a:ext cx="105558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>
                <a:cs typeface="Calibri" panose="020F0502020204030204" pitchFamily="34" charset="0"/>
              </a:rPr>
              <a:t>Revisit lockdown work; ecosystems</a:t>
            </a:r>
          </a:p>
        </p:txBody>
      </p:sp>
      <p:sp>
        <p:nvSpPr>
          <p:cNvPr id="160" name="TextBox 52">
            <a:extLst>
              <a:ext uri="{FF2B5EF4-FFF2-40B4-BE49-F238E27FC236}">
                <a16:creationId xmlns:a16="http://schemas.microsoft.com/office/drawing/2014/main" id="{97B7C368-4046-48AD-942E-452D7010D07B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7972187" y="5865702"/>
            <a:ext cx="1216903" cy="40011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GB" altLang="en-US" sz="2000" b="1" dirty="0">
                <a:solidFill>
                  <a:schemeClr val="bg1"/>
                </a:solidFill>
                <a:latin typeface="Gill Sans MT Condensed" panose="020B0506020104020203" pitchFamily="34" charset="0"/>
              </a:rPr>
              <a:t>Revision</a:t>
            </a:r>
            <a:endParaRPr lang="en-US" altLang="en-US" sz="2400" b="1" dirty="0">
              <a:solidFill>
                <a:schemeClr val="bg1"/>
              </a:solidFill>
              <a:latin typeface="Gill Sans MT Condensed" panose="020B0506020104020203" pitchFamily="34" charset="0"/>
            </a:endParaRPr>
          </a:p>
        </p:txBody>
      </p:sp>
      <p:sp>
        <p:nvSpPr>
          <p:cNvPr id="161" name="TextBox 160">
            <a:extLst>
              <a:ext uri="{FF2B5EF4-FFF2-40B4-BE49-F238E27FC236}">
                <a16:creationId xmlns:a16="http://schemas.microsoft.com/office/drawing/2014/main" id="{1E5B2E3F-1A8D-4166-9171-5FEB4472AF92}"/>
              </a:ext>
            </a:extLst>
          </p:cNvPr>
          <p:cNvSpPr txBox="1"/>
          <p:nvPr/>
        </p:nvSpPr>
        <p:spPr>
          <a:xfrm>
            <a:off x="5381256" y="6087180"/>
            <a:ext cx="105558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>
                <a:cs typeface="Calibri" panose="020F0502020204030204" pitchFamily="34" charset="0"/>
              </a:rPr>
              <a:t>Population and the environment; futures</a:t>
            </a:r>
          </a:p>
        </p:txBody>
      </p:sp>
      <p:sp>
        <p:nvSpPr>
          <p:cNvPr id="162" name="TextBox 161">
            <a:extLst>
              <a:ext uri="{FF2B5EF4-FFF2-40B4-BE49-F238E27FC236}">
                <a16:creationId xmlns:a16="http://schemas.microsoft.com/office/drawing/2014/main" id="{BF77162C-D08E-43C9-8A7E-57DC92EA00F4}"/>
              </a:ext>
            </a:extLst>
          </p:cNvPr>
          <p:cNvSpPr txBox="1"/>
          <p:nvPr/>
        </p:nvSpPr>
        <p:spPr>
          <a:xfrm>
            <a:off x="3197792" y="6012995"/>
            <a:ext cx="105558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>
                <a:cs typeface="Calibri" panose="020F0502020204030204" pitchFamily="34" charset="0"/>
              </a:rPr>
              <a:t>Population and the environment; natural change and migration   </a:t>
            </a:r>
          </a:p>
        </p:txBody>
      </p:sp>
    </p:spTree>
    <p:extLst>
      <p:ext uri="{BB962C8B-B14F-4D97-AF65-F5344CB8AC3E}">
        <p14:creationId xmlns:p14="http://schemas.microsoft.com/office/powerpoint/2010/main" val="27924850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2D26B4F00F00A40A50C9172C4B22F22" ma:contentTypeVersion="26" ma:contentTypeDescription="Create a new document." ma:contentTypeScope="" ma:versionID="4ecab758a1ff0d07551da865adfc59e6">
  <xsd:schema xmlns:xsd="http://www.w3.org/2001/XMLSchema" xmlns:xs="http://www.w3.org/2001/XMLSchema" xmlns:p="http://schemas.microsoft.com/office/2006/metadata/properties" xmlns:ns2="3531846c-d046-4591-83da-72e70d1ce913" xmlns:ns3="136412b4-f605-4a0e-9721-468d2a88b977" targetNamespace="http://schemas.microsoft.com/office/2006/metadata/properties" ma:root="true" ma:fieldsID="541bb5476a61c8520f786e987e00fefd" ns2:_="" ns3:_="">
    <xsd:import namespace="3531846c-d046-4591-83da-72e70d1ce913"/>
    <xsd:import namespace="136412b4-f605-4a0e-9721-468d2a88b97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3:SharedWithUsers" minOccurs="0"/>
                <xsd:element ref="ns3:SharedWithDetails" minOccurs="0"/>
                <xsd:element ref="ns3:TaxCatchAll" minOccurs="0"/>
                <xsd:element ref="ns2:MediaServiceLocation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531846c-d046-4591-83da-72e70d1ce91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ObjectDetectorVersions" ma:index="2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36412b4-f605-4a0e-9721-468d2a88b977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8" nillable="true" ma:displayName="Taxonomy Catch All Column" ma:hidden="true" ma:list="{56809498-a686-4d8a-b8a2-23c810981bcd}" ma:internalName="TaxCatchAll" ma:showField="CatchAllData" ma:web="136412b4-f605-4a0e-9721-468d2a88b97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136412b4-f605-4a0e-9721-468d2a88b977" xsi:nil="true"/>
    <SharedWithUsers xmlns="136412b4-f605-4a0e-9721-468d2a88b977">
      <UserInfo>
        <DisplayName>Chloe Mulcahy</DisplayName>
        <AccountId>16</AccountId>
        <AccountType/>
      </UserInfo>
    </SharedWithUsers>
  </documentManagement>
</p:properties>
</file>

<file path=customXml/itemProps1.xml><?xml version="1.0" encoding="utf-8"?>
<ds:datastoreItem xmlns:ds="http://schemas.openxmlformats.org/officeDocument/2006/customXml" ds:itemID="{BF5D2E5B-88C2-40CF-B620-02E9C7F5C08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78181F2-4588-416C-AA64-E9AAFBE50A24}"/>
</file>

<file path=customXml/itemProps3.xml><?xml version="1.0" encoding="utf-8"?>
<ds:datastoreItem xmlns:ds="http://schemas.openxmlformats.org/officeDocument/2006/customXml" ds:itemID="{97D7B0E2-0D51-4A44-AF7A-9CB3B1FCA8E9}">
  <ds:schemaRefs>
    <ds:schemaRef ds:uri="http://purl.org/dc/terms/"/>
    <ds:schemaRef ds:uri="http://schemas.microsoft.com/office/infopath/2007/PartnerControls"/>
    <ds:schemaRef ds:uri="http://schemas.microsoft.com/office/2006/metadata/properties"/>
    <ds:schemaRef ds:uri="http://schemas.microsoft.com/office/2006/documentManagement/types"/>
    <ds:schemaRef ds:uri="http://purl.org/dc/elements/1.1/"/>
    <ds:schemaRef ds:uri="http://www.w3.org/XML/1998/namespace"/>
    <ds:schemaRef ds:uri="32171d42-73d6-4db1-989d-aa03357a5aa0"/>
    <ds:schemaRef ds:uri="http://purl.org/dc/dcmitype/"/>
    <ds:schemaRef ds:uri="http://schemas.openxmlformats.org/package/2006/metadata/core-properties"/>
    <ds:schemaRef ds:uri="d506c334-a33e-4786-8a05-7d07526c435b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20035</TotalTime>
  <Words>404</Words>
  <Application>Microsoft Office PowerPoint</Application>
  <PresentationFormat>Custom</PresentationFormat>
  <Paragraphs>75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Bahnschrift SemiLight SemiConde</vt:lpstr>
      <vt:lpstr>Calibri</vt:lpstr>
      <vt:lpstr>Calibri Light</vt:lpstr>
      <vt:lpstr>Gill Sans MT Condensed</vt:lpstr>
      <vt:lpstr>Office Theme</vt:lpstr>
      <vt:lpstr>PowerPoint Presentation</vt:lpstr>
    </vt:vector>
  </TitlesOfParts>
  <Company>St Mary's Catholic High School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Nawaz</dc:creator>
  <cp:lastModifiedBy>Jane Ann Francis</cp:lastModifiedBy>
  <cp:revision>497</cp:revision>
  <cp:lastPrinted>2020-11-11T10:45:13Z</cp:lastPrinted>
  <dcterms:created xsi:type="dcterms:W3CDTF">2018-02-08T08:28:53Z</dcterms:created>
  <dcterms:modified xsi:type="dcterms:W3CDTF">2022-05-27T10:38:10Z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0x010100C89D92C11C09B84B90FD7F10FA806298</vt:lpwstr>
  </property>
  <property fmtid="{D5CDD505-2E9C-101B-9397-08002B2CF9AE}" pid="3" name="Order">
    <vt:r8>58600</vt:r8>
  </property>
  <property fmtid="{D5CDD505-2E9C-101B-9397-08002B2CF9AE}" pid="4" name="MediaServiceImageTags">
    <vt:lpwstr/>
  </property>
</Properties>
</file>