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62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17"/>
    <a:srgbClr val="FEF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244EA-41DB-4507-94F7-DEEAA00F507E}" v="2" dt="2024-06-06T13:45:19.511"/>
    <p1510:client id="{6E0C1521-E20B-438D-A0FC-5A381D350EAA}" v="28" dt="2024-06-06T14:50:09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Ann Francis" userId="450cca29-6d2a-4157-8281-0d38bd5f67a6" providerId="ADAL" clId="{09A244EA-41DB-4507-94F7-DEEAA00F507E}"/>
    <pc:docChg chg="modSld">
      <pc:chgData name="Jane Ann Francis" userId="450cca29-6d2a-4157-8281-0d38bd5f67a6" providerId="ADAL" clId="{09A244EA-41DB-4507-94F7-DEEAA00F507E}" dt="2024-06-06T13:45:19.511" v="1" actId="1076"/>
      <pc:docMkLst>
        <pc:docMk/>
      </pc:docMkLst>
      <pc:sldChg chg="modSp mod">
        <pc:chgData name="Jane Ann Francis" userId="450cca29-6d2a-4157-8281-0d38bd5f67a6" providerId="ADAL" clId="{09A244EA-41DB-4507-94F7-DEEAA00F507E}" dt="2024-06-06T13:45:19.511" v="1" actId="1076"/>
        <pc:sldMkLst>
          <pc:docMk/>
          <pc:sldMk cId="1523528766" sldId="262"/>
        </pc:sldMkLst>
        <pc:spChg chg="mod">
          <ac:chgData name="Jane Ann Francis" userId="450cca29-6d2a-4157-8281-0d38bd5f67a6" providerId="ADAL" clId="{09A244EA-41DB-4507-94F7-DEEAA00F507E}" dt="2024-06-06T13:45:19.511" v="1" actId="1076"/>
          <ac:spMkLst>
            <pc:docMk/>
            <pc:sldMk cId="1523528766" sldId="262"/>
            <ac:spMk id="82" creationId="{4DBEA3A3-24E0-476F-A928-0FF01662F5CE}"/>
          </ac:spMkLst>
        </pc:spChg>
      </pc:sldChg>
    </pc:docChg>
  </pc:docChgLst>
  <pc:docChgLst>
    <pc:chgData name="Jane Ann Francis" userId="450cca29-6d2a-4157-8281-0d38bd5f67a6" providerId="ADAL" clId="{6E0C1521-E20B-438D-A0FC-5A381D350EAA}"/>
    <pc:docChg chg="modSld">
      <pc:chgData name="Jane Ann Francis" userId="450cca29-6d2a-4157-8281-0d38bd5f67a6" providerId="ADAL" clId="{6E0C1521-E20B-438D-A0FC-5A381D350EAA}" dt="2024-06-06T14:50:09.351" v="27" actId="1076"/>
      <pc:docMkLst>
        <pc:docMk/>
      </pc:docMkLst>
      <pc:sldChg chg="modSp mod">
        <pc:chgData name="Jane Ann Francis" userId="450cca29-6d2a-4157-8281-0d38bd5f67a6" providerId="ADAL" clId="{6E0C1521-E20B-438D-A0FC-5A381D350EAA}" dt="2024-06-06T14:50:09.351" v="27" actId="1076"/>
        <pc:sldMkLst>
          <pc:docMk/>
          <pc:sldMk cId="1523528766" sldId="262"/>
        </pc:sldMkLst>
        <pc:spChg chg="mod">
          <ac:chgData name="Jane Ann Francis" userId="450cca29-6d2a-4157-8281-0d38bd5f67a6" providerId="ADAL" clId="{6E0C1521-E20B-438D-A0FC-5A381D350EAA}" dt="2024-06-06T14:49:24.615" v="14" actId="1076"/>
          <ac:spMkLst>
            <pc:docMk/>
            <pc:sldMk cId="1523528766" sldId="262"/>
            <ac:spMk id="22" creationId="{18F30C40-1A23-024D-BCFA-D3EAD86AB791}"/>
          </ac:spMkLst>
        </pc:spChg>
        <pc:spChg chg="mod">
          <ac:chgData name="Jane Ann Francis" userId="450cca29-6d2a-4157-8281-0d38bd5f67a6" providerId="ADAL" clId="{6E0C1521-E20B-438D-A0FC-5A381D350EAA}" dt="2024-06-06T14:49:33.318" v="16" actId="1076"/>
          <ac:spMkLst>
            <pc:docMk/>
            <pc:sldMk cId="1523528766" sldId="262"/>
            <ac:spMk id="31" creationId="{8E7385A9-45EA-D549-AF69-6EDCD7EF3921}"/>
          </ac:spMkLst>
        </pc:spChg>
        <pc:spChg chg="mod">
          <ac:chgData name="Jane Ann Francis" userId="450cca29-6d2a-4157-8281-0d38bd5f67a6" providerId="ADAL" clId="{6E0C1521-E20B-438D-A0FC-5A381D350EAA}" dt="2024-06-06T14:49:08.799" v="10" actId="1076"/>
          <ac:spMkLst>
            <pc:docMk/>
            <pc:sldMk cId="1523528766" sldId="262"/>
            <ac:spMk id="58" creationId="{9A541E98-79B7-E94B-B440-23EC3CE7ED30}"/>
          </ac:spMkLst>
        </pc:spChg>
        <pc:spChg chg="mod">
          <ac:chgData name="Jane Ann Francis" userId="450cca29-6d2a-4157-8281-0d38bd5f67a6" providerId="ADAL" clId="{6E0C1521-E20B-438D-A0FC-5A381D350EAA}" dt="2024-06-06T14:49:20.311" v="13" actId="1076"/>
          <ac:spMkLst>
            <pc:docMk/>
            <pc:sldMk cId="1523528766" sldId="262"/>
            <ac:spMk id="59" creationId="{BFB909DF-743E-D043-A550-BFC41C495E2F}"/>
          </ac:spMkLst>
        </pc:spChg>
        <pc:spChg chg="mod">
          <ac:chgData name="Jane Ann Francis" userId="450cca29-6d2a-4157-8281-0d38bd5f67a6" providerId="ADAL" clId="{6E0C1521-E20B-438D-A0FC-5A381D350EAA}" dt="2024-06-06T14:49:11.951" v="11" actId="1076"/>
          <ac:spMkLst>
            <pc:docMk/>
            <pc:sldMk cId="1523528766" sldId="262"/>
            <ac:spMk id="69" creationId="{12017E58-A145-FA46-80A4-F61BBF8CE01C}"/>
          </ac:spMkLst>
        </pc:spChg>
        <pc:spChg chg="mod">
          <ac:chgData name="Jane Ann Francis" userId="450cca29-6d2a-4157-8281-0d38bd5f67a6" providerId="ADAL" clId="{6E0C1521-E20B-438D-A0FC-5A381D350EAA}" dt="2024-06-06T14:50:09.351" v="27" actId="1076"/>
          <ac:spMkLst>
            <pc:docMk/>
            <pc:sldMk cId="1523528766" sldId="262"/>
            <ac:spMk id="82" creationId="{4DBEA3A3-24E0-476F-A928-0FF01662F5CE}"/>
          </ac:spMkLst>
        </pc:spChg>
        <pc:spChg chg="mod">
          <ac:chgData name="Jane Ann Francis" userId="450cca29-6d2a-4157-8281-0d38bd5f67a6" providerId="ADAL" clId="{6E0C1521-E20B-438D-A0FC-5A381D350EAA}" dt="2024-06-06T14:49:50.255" v="21" actId="1076"/>
          <ac:spMkLst>
            <pc:docMk/>
            <pc:sldMk cId="1523528766" sldId="262"/>
            <ac:spMk id="89" creationId="{FDAEB582-CD6C-EB4D-8B78-1153B15F2BDE}"/>
          </ac:spMkLst>
        </pc:spChg>
        <pc:spChg chg="mod">
          <ac:chgData name="Jane Ann Francis" userId="450cca29-6d2a-4157-8281-0d38bd5f67a6" providerId="ADAL" clId="{6E0C1521-E20B-438D-A0FC-5A381D350EAA}" dt="2024-06-06T14:49:57.743" v="23" actId="1076"/>
          <ac:spMkLst>
            <pc:docMk/>
            <pc:sldMk cId="1523528766" sldId="262"/>
            <ac:spMk id="90" creationId="{0A40F8D5-DA5D-D942-8E50-A3D6C716D90B}"/>
          </ac:spMkLst>
        </pc:spChg>
        <pc:spChg chg="mod">
          <ac:chgData name="Jane Ann Francis" userId="450cca29-6d2a-4157-8281-0d38bd5f67a6" providerId="ADAL" clId="{6E0C1521-E20B-438D-A0FC-5A381D350EAA}" dt="2024-06-06T14:49:36.630" v="17" actId="1076"/>
          <ac:spMkLst>
            <pc:docMk/>
            <pc:sldMk cId="1523528766" sldId="262"/>
            <ac:spMk id="99" creationId="{6271A490-9861-5849-B70C-04B8D937F110}"/>
          </ac:spMkLst>
        </pc:spChg>
        <pc:spChg chg="mod">
          <ac:chgData name="Jane Ann Francis" userId="450cca29-6d2a-4157-8281-0d38bd5f67a6" providerId="ADAL" clId="{6E0C1521-E20B-438D-A0FC-5A381D350EAA}" dt="2024-06-06T14:49:39.600" v="18" actId="1076"/>
          <ac:spMkLst>
            <pc:docMk/>
            <pc:sldMk cId="1523528766" sldId="262"/>
            <ac:spMk id="100" creationId="{B5375DBE-CE42-5441-BD2F-62C33D0ED706}"/>
          </ac:spMkLst>
        </pc:spChg>
        <pc:cxnChg chg="mod">
          <ac:chgData name="Jane Ann Francis" userId="450cca29-6d2a-4157-8281-0d38bd5f67a6" providerId="ADAL" clId="{6E0C1521-E20B-438D-A0FC-5A381D350EAA}" dt="2024-06-06T14:49:29.079" v="15" actId="1076"/>
          <ac:cxnSpMkLst>
            <pc:docMk/>
            <pc:sldMk cId="1523528766" sldId="262"/>
            <ac:cxnSpMk id="23" creationId="{A82F6F94-A8BC-B247-B44D-E8C0704F509B}"/>
          </ac:cxnSpMkLst>
        </pc:cxnChg>
        <pc:cxnChg chg="mod">
          <ac:chgData name="Jane Ann Francis" userId="450cca29-6d2a-4157-8281-0d38bd5f67a6" providerId="ADAL" clId="{6E0C1521-E20B-438D-A0FC-5A381D350EAA}" dt="2024-06-06T14:49:17.247" v="12" actId="1076"/>
          <ac:cxnSpMkLst>
            <pc:docMk/>
            <pc:sldMk cId="1523528766" sldId="262"/>
            <ac:cxnSpMk id="27" creationId="{CBFB6C28-2A87-C24A-BEC0-0033FB1F1436}"/>
          </ac:cxnSpMkLst>
        </pc:cxnChg>
        <pc:cxnChg chg="mod">
          <ac:chgData name="Jane Ann Francis" userId="450cca29-6d2a-4157-8281-0d38bd5f67a6" providerId="ADAL" clId="{6E0C1521-E20B-438D-A0FC-5A381D350EAA}" dt="2024-06-06T14:49:45.758" v="20" actId="1076"/>
          <ac:cxnSpMkLst>
            <pc:docMk/>
            <pc:sldMk cId="1523528766" sldId="262"/>
            <ac:cxnSpMk id="78" creationId="{481E0586-459B-4B5E-8990-C8C866844F06}"/>
          </ac:cxnSpMkLst>
        </pc:cxnChg>
        <pc:cxnChg chg="mod">
          <ac:chgData name="Jane Ann Francis" userId="450cca29-6d2a-4157-8281-0d38bd5f67a6" providerId="ADAL" clId="{6E0C1521-E20B-438D-A0FC-5A381D350EAA}" dt="2024-06-06T14:49:54.823" v="22" actId="1076"/>
          <ac:cxnSpMkLst>
            <pc:docMk/>
            <pc:sldMk cId="1523528766" sldId="262"/>
            <ac:cxnSpMk id="116" creationId="{DBED289E-29FE-484B-B7E6-B0A2FF8A0CBB}"/>
          </ac:cxnSpMkLst>
        </pc:cxnChg>
      </pc:sldChg>
    </pc:docChg>
  </pc:docChgLst>
  <pc:docChgLst>
    <pc:chgData name="Jane Ann Francis" userId="450cca29-6d2a-4157-8281-0d38bd5f67a6" providerId="ADAL" clId="{A27C7FBF-D141-4604-9C99-691BDD9048B0}"/>
    <pc:docChg chg="undo custSel modSld">
      <pc:chgData name="Jane Ann Francis" userId="450cca29-6d2a-4157-8281-0d38bd5f67a6" providerId="ADAL" clId="{A27C7FBF-D141-4604-9C99-691BDD9048B0}" dt="2024-06-06T10:31:35.483" v="74" actId="14100"/>
      <pc:docMkLst>
        <pc:docMk/>
      </pc:docMkLst>
      <pc:sldChg chg="addSp delSp modSp mod">
        <pc:chgData name="Jane Ann Francis" userId="450cca29-6d2a-4157-8281-0d38bd5f67a6" providerId="ADAL" clId="{A27C7FBF-D141-4604-9C99-691BDD9048B0}" dt="2024-06-06T10:31:35.483" v="74" actId="14100"/>
        <pc:sldMkLst>
          <pc:docMk/>
          <pc:sldMk cId="1523528766" sldId="262"/>
        </pc:sldMkLst>
        <pc:spChg chg="mod">
          <ac:chgData name="Jane Ann Francis" userId="450cca29-6d2a-4157-8281-0d38bd5f67a6" providerId="ADAL" clId="{A27C7FBF-D141-4604-9C99-691BDD9048B0}" dt="2024-06-06T10:24:43.519" v="5" actId="1076"/>
          <ac:spMkLst>
            <pc:docMk/>
            <pc:sldMk cId="1523528766" sldId="262"/>
            <ac:spMk id="20" creationId="{C9C2693D-DB9F-7847-8662-B20F4DB5C941}"/>
          </ac:spMkLst>
        </pc:spChg>
        <pc:spChg chg="mod">
          <ac:chgData name="Jane Ann Francis" userId="450cca29-6d2a-4157-8281-0d38bd5f67a6" providerId="ADAL" clId="{A27C7FBF-D141-4604-9C99-691BDD9048B0}" dt="2024-06-06T10:31:15.739" v="68" actId="1076"/>
          <ac:spMkLst>
            <pc:docMk/>
            <pc:sldMk cId="1523528766" sldId="262"/>
            <ac:spMk id="22" creationId="{18F30C40-1A23-024D-BCFA-D3EAD86AB791}"/>
          </ac:spMkLst>
        </pc:spChg>
        <pc:spChg chg="mod">
          <ac:chgData name="Jane Ann Francis" userId="450cca29-6d2a-4157-8281-0d38bd5f67a6" providerId="ADAL" clId="{A27C7FBF-D141-4604-9C99-691BDD9048B0}" dt="2024-06-06T10:31:30.941" v="72" actId="1076"/>
          <ac:spMkLst>
            <pc:docMk/>
            <pc:sldMk cId="1523528766" sldId="262"/>
            <ac:spMk id="56" creationId="{2454B683-9E49-D74E-B2D1-A872875D43E1}"/>
          </ac:spMkLst>
        </pc:spChg>
        <pc:spChg chg="mod">
          <ac:chgData name="Jane Ann Francis" userId="450cca29-6d2a-4157-8281-0d38bd5f67a6" providerId="ADAL" clId="{A27C7FBF-D141-4604-9C99-691BDD9048B0}" dt="2024-06-06T10:25:02.401" v="9" actId="1076"/>
          <ac:spMkLst>
            <pc:docMk/>
            <pc:sldMk cId="1523528766" sldId="262"/>
            <ac:spMk id="58" creationId="{9A541E98-79B7-E94B-B440-23EC3CE7ED30}"/>
          </ac:spMkLst>
        </pc:spChg>
        <pc:spChg chg="mod">
          <ac:chgData name="Jane Ann Francis" userId="450cca29-6d2a-4157-8281-0d38bd5f67a6" providerId="ADAL" clId="{A27C7FBF-D141-4604-9C99-691BDD9048B0}" dt="2024-06-06T10:31:19.926" v="69" actId="1076"/>
          <ac:spMkLst>
            <pc:docMk/>
            <pc:sldMk cId="1523528766" sldId="262"/>
            <ac:spMk id="59" creationId="{BFB909DF-743E-D043-A550-BFC41C495E2F}"/>
          </ac:spMkLst>
        </pc:spChg>
        <pc:spChg chg="mod">
          <ac:chgData name="Jane Ann Francis" userId="450cca29-6d2a-4157-8281-0d38bd5f67a6" providerId="ADAL" clId="{A27C7FBF-D141-4604-9C99-691BDD9048B0}" dt="2024-06-06T10:24:47.432" v="6" actId="1076"/>
          <ac:spMkLst>
            <pc:docMk/>
            <pc:sldMk cId="1523528766" sldId="262"/>
            <ac:spMk id="65" creationId="{F757637E-80FD-3949-929F-8BABF1182F65}"/>
          </ac:spMkLst>
        </pc:spChg>
        <pc:spChg chg="mod">
          <ac:chgData name="Jane Ann Francis" userId="450cca29-6d2a-4157-8281-0d38bd5f67a6" providerId="ADAL" clId="{A27C7FBF-D141-4604-9C99-691BDD9048B0}" dt="2024-06-06T10:24:59.057" v="8" actId="1076"/>
          <ac:spMkLst>
            <pc:docMk/>
            <pc:sldMk cId="1523528766" sldId="262"/>
            <ac:spMk id="69" creationId="{12017E58-A145-FA46-80A4-F61BBF8CE01C}"/>
          </ac:spMkLst>
        </pc:spChg>
        <pc:spChg chg="mod">
          <ac:chgData name="Jane Ann Francis" userId="450cca29-6d2a-4157-8281-0d38bd5f67a6" providerId="ADAL" clId="{A27C7FBF-D141-4604-9C99-691BDD9048B0}" dt="2024-06-06T10:28:59.067" v="60" actId="20577"/>
          <ac:spMkLst>
            <pc:docMk/>
            <pc:sldMk cId="1523528766" sldId="262"/>
            <ac:spMk id="85" creationId="{0FBAE837-F9FF-498C-B54F-147DAA83DE6D}"/>
          </ac:spMkLst>
        </pc:spChg>
        <pc:spChg chg="mod">
          <ac:chgData name="Jane Ann Francis" userId="450cca29-6d2a-4157-8281-0d38bd5f67a6" providerId="ADAL" clId="{A27C7FBF-D141-4604-9C99-691BDD9048B0}" dt="2024-06-06T10:25:15.869" v="16" actId="20577"/>
          <ac:spMkLst>
            <pc:docMk/>
            <pc:sldMk cId="1523528766" sldId="262"/>
            <ac:spMk id="90" creationId="{0A40F8D5-DA5D-D942-8E50-A3D6C716D90B}"/>
          </ac:spMkLst>
        </pc:spChg>
        <pc:spChg chg="del">
          <ac:chgData name="Jane Ann Francis" userId="450cca29-6d2a-4157-8281-0d38bd5f67a6" providerId="ADAL" clId="{A27C7FBF-D141-4604-9C99-691BDD9048B0}" dt="2024-06-06T10:24:34.238" v="1" actId="478"/>
          <ac:spMkLst>
            <pc:docMk/>
            <pc:sldMk cId="1523528766" sldId="262"/>
            <ac:spMk id="91" creationId="{9CAC5F9C-0730-BC40-80A6-9DC4BEDAC6D0}"/>
          </ac:spMkLst>
        </pc:spChg>
        <pc:spChg chg="del">
          <ac:chgData name="Jane Ann Francis" userId="450cca29-6d2a-4157-8281-0d38bd5f67a6" providerId="ADAL" clId="{A27C7FBF-D141-4604-9C99-691BDD9048B0}" dt="2024-06-06T10:24:32.613" v="0" actId="478"/>
          <ac:spMkLst>
            <pc:docMk/>
            <pc:sldMk cId="1523528766" sldId="262"/>
            <ac:spMk id="92" creationId="{05F31F3C-10D7-1B4E-A1C0-4C911B91F169}"/>
          </ac:spMkLst>
        </pc:spChg>
        <pc:spChg chg="mod">
          <ac:chgData name="Jane Ann Francis" userId="450cca29-6d2a-4157-8281-0d38bd5f67a6" providerId="ADAL" clId="{A27C7FBF-D141-4604-9C99-691BDD9048B0}" dt="2024-06-06T10:28:41.180" v="50" actId="20577"/>
          <ac:spMkLst>
            <pc:docMk/>
            <pc:sldMk cId="1523528766" sldId="262"/>
            <ac:spMk id="93" creationId="{D1D8783E-81DE-4743-9CA9-031584E805C3}"/>
          </ac:spMkLst>
        </pc:spChg>
        <pc:spChg chg="mod">
          <ac:chgData name="Jane Ann Francis" userId="450cca29-6d2a-4157-8281-0d38bd5f67a6" providerId="ADAL" clId="{A27C7FBF-D141-4604-9C99-691BDD9048B0}" dt="2024-06-06T10:28:30.070" v="46" actId="20577"/>
          <ac:spMkLst>
            <pc:docMk/>
            <pc:sldMk cId="1523528766" sldId="262"/>
            <ac:spMk id="96" creationId="{275976EF-8220-6742-BE42-53C2B4EEA41A}"/>
          </ac:spMkLst>
        </pc:spChg>
        <pc:spChg chg="mod">
          <ac:chgData name="Jane Ann Francis" userId="450cca29-6d2a-4157-8281-0d38bd5f67a6" providerId="ADAL" clId="{A27C7FBF-D141-4604-9C99-691BDD9048B0}" dt="2024-06-06T10:25:19.150" v="18" actId="20577"/>
          <ac:spMkLst>
            <pc:docMk/>
            <pc:sldMk cId="1523528766" sldId="262"/>
            <ac:spMk id="98" creationId="{87075F15-5409-B64E-A422-E8F5AFC59D50}"/>
          </ac:spMkLst>
        </pc:spChg>
        <pc:spChg chg="mod">
          <ac:chgData name="Jane Ann Francis" userId="450cca29-6d2a-4157-8281-0d38bd5f67a6" providerId="ADAL" clId="{A27C7FBF-D141-4604-9C99-691BDD9048B0}" dt="2024-06-06T10:25:12.385" v="14" actId="20577"/>
          <ac:spMkLst>
            <pc:docMk/>
            <pc:sldMk cId="1523528766" sldId="262"/>
            <ac:spMk id="100" creationId="{B5375DBE-CE42-5441-BD2F-62C33D0ED706}"/>
          </ac:spMkLst>
        </pc:spChg>
        <pc:spChg chg="mod">
          <ac:chgData name="Jane Ann Francis" userId="450cca29-6d2a-4157-8281-0d38bd5f67a6" providerId="ADAL" clId="{A27C7FBF-D141-4604-9C99-691BDD9048B0}" dt="2024-06-06T10:25:25.822" v="20" actId="20577"/>
          <ac:spMkLst>
            <pc:docMk/>
            <pc:sldMk cId="1523528766" sldId="262"/>
            <ac:spMk id="102" creationId="{99ECB4F9-1F87-E64B-8F10-8E3BEE052064}"/>
          </ac:spMkLst>
        </pc:spChg>
        <pc:spChg chg="add del mod">
          <ac:chgData name="Jane Ann Francis" userId="450cca29-6d2a-4157-8281-0d38bd5f67a6" providerId="ADAL" clId="{A27C7FBF-D141-4604-9C99-691BDD9048B0}" dt="2024-06-06T10:28:26.741" v="44" actId="20577"/>
          <ac:spMkLst>
            <pc:docMk/>
            <pc:sldMk cId="1523528766" sldId="262"/>
            <ac:spMk id="104" creationId="{E5BD4C05-46FA-FC4D-B9A6-60C8F977BDEA}"/>
          </ac:spMkLst>
        </pc:spChg>
        <pc:spChg chg="mod">
          <ac:chgData name="Jane Ann Francis" userId="450cca29-6d2a-4157-8281-0d38bd5f67a6" providerId="ADAL" clId="{A27C7FBF-D141-4604-9C99-691BDD9048B0}" dt="2024-06-06T10:28:12.865" v="35" actId="1076"/>
          <ac:spMkLst>
            <pc:docMk/>
            <pc:sldMk cId="1523528766" sldId="262"/>
            <ac:spMk id="105" creationId="{49CD3CD2-D373-9348-B022-83DE1F7835E9}"/>
          </ac:spMkLst>
        </pc:spChg>
        <pc:spChg chg="mod">
          <ac:chgData name="Jane Ann Francis" userId="450cca29-6d2a-4157-8281-0d38bd5f67a6" providerId="ADAL" clId="{A27C7FBF-D141-4604-9C99-691BDD9048B0}" dt="2024-06-06T10:28:22.695" v="42" actId="20577"/>
          <ac:spMkLst>
            <pc:docMk/>
            <pc:sldMk cId="1523528766" sldId="262"/>
            <ac:spMk id="106" creationId="{B30F659E-EAB1-AD4E-A776-4D7976827F26}"/>
          </ac:spMkLst>
        </pc:spChg>
        <pc:spChg chg="mod">
          <ac:chgData name="Jane Ann Francis" userId="450cca29-6d2a-4157-8281-0d38bd5f67a6" providerId="ADAL" clId="{A27C7FBF-D141-4604-9C99-691BDD9048B0}" dt="2024-06-06T10:28:47.039" v="54" actId="20577"/>
          <ac:spMkLst>
            <pc:docMk/>
            <pc:sldMk cId="1523528766" sldId="262"/>
            <ac:spMk id="107" creationId="{4374255D-0085-47BE-82E3-9B94C071FC3A}"/>
          </ac:spMkLst>
        </pc:spChg>
        <pc:spChg chg="mod">
          <ac:chgData name="Jane Ann Francis" userId="450cca29-6d2a-4157-8281-0d38bd5f67a6" providerId="ADAL" clId="{A27C7FBF-D141-4604-9C99-691BDD9048B0}" dt="2024-06-06T10:31:26.863" v="71" actId="1076"/>
          <ac:spMkLst>
            <pc:docMk/>
            <pc:sldMk cId="1523528766" sldId="262"/>
            <ac:spMk id="108" creationId="{0CF88FAF-49B8-4E81-973C-6D5C7662D66E}"/>
          </ac:spMkLst>
        </pc:spChg>
        <pc:spChg chg="mod">
          <ac:chgData name="Jane Ann Francis" userId="450cca29-6d2a-4157-8281-0d38bd5f67a6" providerId="ADAL" clId="{A27C7FBF-D141-4604-9C99-691BDD9048B0}" dt="2024-06-06T10:29:07.723" v="64" actId="20577"/>
          <ac:spMkLst>
            <pc:docMk/>
            <pc:sldMk cId="1523528766" sldId="262"/>
            <ac:spMk id="111" creationId="{345C31B7-E63F-44DB-944E-0FE7CDC78503}"/>
          </ac:spMkLst>
        </pc:spChg>
        <pc:spChg chg="mod">
          <ac:chgData name="Jane Ann Francis" userId="450cca29-6d2a-4157-8281-0d38bd5f67a6" providerId="ADAL" clId="{A27C7FBF-D141-4604-9C99-691BDD9048B0}" dt="2024-06-06T10:28:51.395" v="56" actId="20577"/>
          <ac:spMkLst>
            <pc:docMk/>
            <pc:sldMk cId="1523528766" sldId="262"/>
            <ac:spMk id="115" creationId="{D7C7CA2B-C6CC-40DF-87E6-A476183CECC7}"/>
          </ac:spMkLst>
        </pc:spChg>
        <pc:spChg chg="mod">
          <ac:chgData name="Jane Ann Francis" userId="450cca29-6d2a-4157-8281-0d38bd5f67a6" providerId="ADAL" clId="{A27C7FBF-D141-4604-9C99-691BDD9048B0}" dt="2024-06-06T10:28:55.019" v="58" actId="20577"/>
          <ac:spMkLst>
            <pc:docMk/>
            <pc:sldMk cId="1523528766" sldId="262"/>
            <ac:spMk id="118" creationId="{DC0A089C-F0A7-4146-9C26-7AE3B8D7670A}"/>
          </ac:spMkLst>
        </pc:spChg>
        <pc:spChg chg="mod">
          <ac:chgData name="Jane Ann Francis" userId="450cca29-6d2a-4157-8281-0d38bd5f67a6" providerId="ADAL" clId="{A27C7FBF-D141-4604-9C99-691BDD9048B0}" dt="2024-06-06T10:29:04.020" v="62" actId="20577"/>
          <ac:spMkLst>
            <pc:docMk/>
            <pc:sldMk cId="1523528766" sldId="262"/>
            <ac:spMk id="121" creationId="{E4169618-1EDA-4FE2-A6B9-F23D060A83DB}"/>
          </ac:spMkLst>
        </pc:spChg>
        <pc:spChg chg="mod">
          <ac:chgData name="Jane Ann Francis" userId="450cca29-6d2a-4157-8281-0d38bd5f67a6" providerId="ADAL" clId="{A27C7FBF-D141-4604-9C99-691BDD9048B0}" dt="2024-06-06T10:29:20.551" v="65" actId="1076"/>
          <ac:spMkLst>
            <pc:docMk/>
            <pc:sldMk cId="1523528766" sldId="262"/>
            <ac:spMk id="123" creationId="{6A914047-91B0-4E40-BB3E-AFED1E35A4FB}"/>
          </ac:spMkLst>
        </pc:spChg>
        <pc:spChg chg="mod">
          <ac:chgData name="Jane Ann Francis" userId="450cca29-6d2a-4157-8281-0d38bd5f67a6" providerId="ADAL" clId="{A27C7FBF-D141-4604-9C99-691BDD9048B0}" dt="2024-06-06T10:29:25.550" v="67" actId="1076"/>
          <ac:spMkLst>
            <pc:docMk/>
            <pc:sldMk cId="1523528766" sldId="262"/>
            <ac:spMk id="127" creationId="{2EB528BA-DA7F-46AB-80A1-B18E51F1FDF2}"/>
          </ac:spMkLst>
        </pc:spChg>
        <pc:spChg chg="add del">
          <ac:chgData name="Jane Ann Francis" userId="450cca29-6d2a-4157-8281-0d38bd5f67a6" providerId="ADAL" clId="{A27C7FBF-D141-4604-9C99-691BDD9048B0}" dt="2024-06-06T10:28:13.631" v="38" actId="478"/>
          <ac:spMkLst>
            <pc:docMk/>
            <pc:sldMk cId="1523528766" sldId="262"/>
            <ac:spMk id="141" creationId="{6571B0B7-D864-C445-94A6-5B0166433945}"/>
          </ac:spMkLst>
        </pc:spChg>
        <pc:grpChg chg="mod">
          <ac:chgData name="Jane Ann Francis" userId="450cca29-6d2a-4157-8281-0d38bd5f67a6" providerId="ADAL" clId="{A27C7FBF-D141-4604-9C99-691BDD9048B0}" dt="2024-06-06T10:24:39.082" v="4" actId="1076"/>
          <ac:grpSpMkLst>
            <pc:docMk/>
            <pc:sldMk cId="1523528766" sldId="262"/>
            <ac:grpSpMk id="152" creationId="{A4E9A7C6-053E-1C4A-8D7F-E7641ED104E3}"/>
          </ac:grpSpMkLst>
        </pc:grpChg>
        <pc:cxnChg chg="mod">
          <ac:chgData name="Jane Ann Francis" userId="450cca29-6d2a-4157-8281-0d38bd5f67a6" providerId="ADAL" clId="{A27C7FBF-D141-4604-9C99-691BDD9048B0}" dt="2024-06-06T10:31:23.504" v="70" actId="1076"/>
          <ac:cxnSpMkLst>
            <pc:docMk/>
            <pc:sldMk cId="1523528766" sldId="262"/>
            <ac:cxnSpMk id="23" creationId="{A82F6F94-A8BC-B247-B44D-E8C0704F509B}"/>
          </ac:cxnSpMkLst>
        </pc:cxnChg>
        <pc:cxnChg chg="mod">
          <ac:chgData name="Jane Ann Francis" userId="450cca29-6d2a-4157-8281-0d38bd5f67a6" providerId="ADAL" clId="{A27C7FBF-D141-4604-9C99-691BDD9048B0}" dt="2024-06-06T10:25:06.260" v="10" actId="1076"/>
          <ac:cxnSpMkLst>
            <pc:docMk/>
            <pc:sldMk cId="1523528766" sldId="262"/>
            <ac:cxnSpMk id="27" creationId="{CBFB6C28-2A87-C24A-BEC0-0033FB1F1436}"/>
          </ac:cxnSpMkLst>
        </pc:cxnChg>
        <pc:cxnChg chg="mod">
          <ac:chgData name="Jane Ann Francis" userId="450cca29-6d2a-4157-8281-0d38bd5f67a6" providerId="ADAL" clId="{A27C7FBF-D141-4604-9C99-691BDD9048B0}" dt="2024-06-06T10:31:35.483" v="74" actId="14100"/>
          <ac:cxnSpMkLst>
            <pc:docMk/>
            <pc:sldMk cId="1523528766" sldId="262"/>
            <ac:cxnSpMk id="67" creationId="{33241593-6387-4E2E-96C4-8F745839CA98}"/>
          </ac:cxnSpMkLst>
        </pc:cxnChg>
        <pc:cxnChg chg="del">
          <ac:chgData name="Jane Ann Francis" userId="450cca29-6d2a-4157-8281-0d38bd5f67a6" providerId="ADAL" clId="{A27C7FBF-D141-4604-9C99-691BDD9048B0}" dt="2024-06-06T10:24:35.348" v="2" actId="478"/>
          <ac:cxnSpMkLst>
            <pc:docMk/>
            <pc:sldMk cId="1523528766" sldId="262"/>
            <ac:cxnSpMk id="73" creationId="{20EB6585-15DA-4897-8287-3540292D7C01}"/>
          </ac:cxnSpMkLst>
        </pc:cxnChg>
        <pc:cxnChg chg="mod">
          <ac:chgData name="Jane Ann Francis" userId="450cca29-6d2a-4157-8281-0d38bd5f67a6" providerId="ADAL" clId="{A27C7FBF-D141-4604-9C99-691BDD9048B0}" dt="2024-06-06T10:24:51.417" v="7" actId="1076"/>
          <ac:cxnSpMkLst>
            <pc:docMk/>
            <pc:sldMk cId="1523528766" sldId="262"/>
            <ac:cxnSpMk id="113" creationId="{E1E6FC6F-CF40-C745-9203-BDA74B2131AF}"/>
          </ac:cxnSpMkLst>
        </pc:cxnChg>
        <pc:cxnChg chg="mod">
          <ac:chgData name="Jane Ann Francis" userId="450cca29-6d2a-4157-8281-0d38bd5f67a6" providerId="ADAL" clId="{A27C7FBF-D141-4604-9C99-691BDD9048B0}" dt="2024-06-06T10:29:22.379" v="66" actId="1076"/>
          <ac:cxnSpMkLst>
            <pc:docMk/>
            <pc:sldMk cId="1523528766" sldId="262"/>
            <ac:cxnSpMk id="132" creationId="{54703607-C96F-4C95-A487-97041530C0C7}"/>
          </ac:cxnSpMkLst>
        </pc:cxnChg>
        <pc:cxnChg chg="mod">
          <ac:chgData name="Jane Ann Francis" userId="450cca29-6d2a-4157-8281-0d38bd5f67a6" providerId="ADAL" clId="{A27C7FBF-D141-4604-9C99-691BDD9048B0}" dt="2024-06-06T10:28:12.443" v="33" actId="1076"/>
          <ac:cxnSpMkLst>
            <pc:docMk/>
            <pc:sldMk cId="1523528766" sldId="262"/>
            <ac:cxnSpMk id="142" creationId="{AD2E3BD0-7C30-F44F-81E8-84A77C556467}"/>
          </ac:cxnSpMkLst>
        </pc:cxnChg>
        <pc:cxnChg chg="add del">
          <ac:chgData name="Jane Ann Francis" userId="450cca29-6d2a-4157-8281-0d38bd5f67a6" providerId="ADAL" clId="{A27C7FBF-D141-4604-9C99-691BDD9048B0}" dt="2024-06-06T10:28:13.100" v="36" actId="478"/>
          <ac:cxnSpMkLst>
            <pc:docMk/>
            <pc:sldMk cId="1523528766" sldId="262"/>
            <ac:cxnSpMk id="144" creationId="{F14B4995-37E4-9346-BB5F-E7858BFAC7B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585B-05C9-4349-914D-F23F933DD40D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828F-DA25-4591-BDDE-42757BEC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23-24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F828F-DA25-4591-BDDE-42757BECAB4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8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-921231" y="1086993"/>
            <a:ext cx="8285315" cy="8052313"/>
            <a:chOff x="-1062957" y="838335"/>
            <a:chExt cx="8285315" cy="8052313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2509" y="838335"/>
              <a:ext cx="5803900" cy="7175500"/>
            </a:xfrm>
            <a:prstGeom prst="rect">
              <a:avLst/>
            </a:prstGeom>
            <a:ln>
              <a:noFill/>
            </a:ln>
          </p:spPr>
        </p:pic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97FD4CD-F2E0-B649-9D13-350D86A157B6}"/>
                </a:ext>
              </a:extLst>
            </p:cNvPr>
            <p:cNvSpPr/>
            <p:nvPr/>
          </p:nvSpPr>
          <p:spPr>
            <a:xfrm>
              <a:off x="1986286" y="6646820"/>
              <a:ext cx="2148876" cy="10108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Rock cycle and weathering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Limestone landforms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Quarrying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Glaciation – glacial budget and dry valleys 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EBF2979-FA41-7344-BF37-B2FDB9AB6990}"/>
                </a:ext>
              </a:extLst>
            </p:cNvPr>
            <p:cNvGrpSpPr/>
            <p:nvPr/>
          </p:nvGrpSpPr>
          <p:grpSpPr>
            <a:xfrm>
              <a:off x="4060825" y="7782660"/>
              <a:ext cx="1974850" cy="1089966"/>
              <a:chOff x="3895725" y="7884260"/>
              <a:chExt cx="1974850" cy="1089966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43E18A0-2EEE-384B-BB65-48FD1C969AB2}"/>
                  </a:ext>
                </a:extLst>
              </p:cNvPr>
              <p:cNvSpPr/>
              <p:nvPr/>
            </p:nvSpPr>
            <p:spPr>
              <a:xfrm>
                <a:off x="4286637" y="8061140"/>
                <a:ext cx="1294407" cy="913086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200" err="1">
                    <a:solidFill>
                      <a:schemeClr val="tx1"/>
                    </a:solidFill>
                  </a:rPr>
                  <a:t>Urbanisation</a:t>
                </a:r>
                <a:endParaRPr lang="en-US" sz="120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200">
                    <a:solidFill>
                      <a:schemeClr val="tx1"/>
                    </a:solidFill>
                  </a:rPr>
                  <a:t>Squatter settlement </a:t>
                </a:r>
              </a:p>
              <a:p>
                <a:pPr algn="ctr"/>
                <a:r>
                  <a:rPr lang="en-US" sz="1200">
                    <a:solidFill>
                      <a:schemeClr val="tx1"/>
                    </a:solidFill>
                  </a:rPr>
                  <a:t>Atlas work</a:t>
                </a: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F95D64A5-306D-F14A-9A90-6A8DA2BCC9CF}"/>
                  </a:ext>
                </a:extLst>
              </p:cNvPr>
              <p:cNvCxnSpPr>
                <a:cxnSpLocks/>
                <a:endCxn id="6" idx="0"/>
              </p:cNvCxnSpPr>
              <p:nvPr/>
            </p:nvCxnSpPr>
            <p:spPr>
              <a:xfrm>
                <a:off x="4883150" y="7884260"/>
                <a:ext cx="0" cy="175797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907392-6CEE-8142-B371-58D7306176A8}"/>
                  </a:ext>
                </a:extLst>
              </p:cNvPr>
              <p:cNvSpPr txBox="1"/>
              <p:nvPr/>
            </p:nvSpPr>
            <p:spPr>
              <a:xfrm>
                <a:off x="3895725" y="8060057"/>
                <a:ext cx="19748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/>
                  <a:t>1.  Lagos  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643F785-DE69-DC40-A61C-77AD92EB302B}"/>
                </a:ext>
              </a:extLst>
            </p:cNvPr>
            <p:cNvGrpSpPr/>
            <p:nvPr/>
          </p:nvGrpSpPr>
          <p:grpSpPr>
            <a:xfrm>
              <a:off x="3251047" y="6492162"/>
              <a:ext cx="3104452" cy="1383243"/>
              <a:chOff x="3085947" y="6593762"/>
              <a:chExt cx="3104452" cy="1383243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E987830C-C293-2F4A-87DE-EC98AFA097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97301" y="7474827"/>
                <a:ext cx="0" cy="502178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6657063-70C8-AF4D-9C1C-ADCC25E00C8F}"/>
                  </a:ext>
                </a:extLst>
              </p:cNvPr>
              <p:cNvSpPr/>
              <p:nvPr/>
            </p:nvSpPr>
            <p:spPr>
              <a:xfrm>
                <a:off x="4175427" y="6641792"/>
                <a:ext cx="1004929" cy="83512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rgbClr val="FF0000">
                    <a:alpha val="40000"/>
                  </a:srgb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endParaRPr>
              </a:p>
              <a:p>
                <a:pPr algn="ctr"/>
                <a:r>
                  <a:rPr lang="en-US" sz="900">
                    <a:solidFill>
                      <a:schemeClr val="tx1"/>
                    </a:solidFill>
                    <a:latin typeface="Dotum" panose="020B0600000101010101" pitchFamily="34" charset="-127"/>
                    <a:ea typeface="Dotum" panose="020B0600000101010101" pitchFamily="34" charset="-127"/>
                  </a:rPr>
                  <a:t>Map skills </a:t>
                </a:r>
              </a:p>
              <a:p>
                <a:pPr algn="ctr"/>
                <a:r>
                  <a:rPr lang="en-US" sz="900">
                    <a:solidFill>
                      <a:schemeClr val="tx1"/>
                    </a:solidFill>
                    <a:latin typeface="Dotum" panose="020B0600000101010101" pitchFamily="34" charset="-127"/>
                    <a:ea typeface="Dotum" panose="020B0600000101010101" pitchFamily="34" charset="-127"/>
                  </a:rPr>
                  <a:t>Fieldwork</a:t>
                </a:r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FFEF0C-B066-3B4E-BF44-9434AB61E400}"/>
                  </a:ext>
                </a:extLst>
              </p:cNvPr>
              <p:cNvSpPr txBox="1"/>
              <p:nvPr/>
            </p:nvSpPr>
            <p:spPr>
              <a:xfrm>
                <a:off x="3085947" y="6593762"/>
                <a:ext cx="31044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/>
                  <a:t>2. Skills 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F9D5546-5A05-DE43-9604-33C9A003A2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13559" y="7890805"/>
              <a:ext cx="8972" cy="27550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F458DEB-01EA-5B48-A594-D9A0479A3578}"/>
                </a:ext>
              </a:extLst>
            </p:cNvPr>
            <p:cNvSpPr txBox="1"/>
            <p:nvPr/>
          </p:nvSpPr>
          <p:spPr>
            <a:xfrm>
              <a:off x="2290464" y="6649065"/>
              <a:ext cx="1525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4. Yorkshire Dales </a:t>
              </a:r>
            </a:p>
            <a:p>
              <a:pPr algn="ctr"/>
              <a:r>
                <a:rPr lang="en-US" sz="1400" b="1"/>
                <a:t> 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2F6F94-A8BC-B247-B44D-E8C0704F50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45689" y="5601928"/>
              <a:ext cx="0" cy="49122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BFB6C28-2A87-C24A-BEC0-0033FB1F14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2748" y="5674659"/>
              <a:ext cx="7115" cy="52221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FD9308-27BE-EF4D-95E2-94B42667DF6A}"/>
                </a:ext>
              </a:extLst>
            </p:cNvPr>
            <p:cNvSpPr/>
            <p:nvPr/>
          </p:nvSpPr>
          <p:spPr>
            <a:xfrm>
              <a:off x="569272" y="8105686"/>
              <a:ext cx="1740186" cy="78496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Drainage basin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River processes    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Water quality  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587E6B-F272-0145-B8DC-C7D03F2EB54A}"/>
                </a:ext>
              </a:extLst>
            </p:cNvPr>
            <p:cNvSpPr/>
            <p:nvPr/>
          </p:nvSpPr>
          <p:spPr>
            <a:xfrm>
              <a:off x="2706306" y="8011315"/>
              <a:ext cx="1549989" cy="83169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UK rainfall 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Fieldwork microclimates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Hot deserts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43DE6B1-C290-1C4F-81B2-9B82D33B696D}"/>
                </a:ext>
              </a:extLst>
            </p:cNvPr>
            <p:cNvSpPr txBox="1"/>
            <p:nvPr/>
          </p:nvSpPr>
          <p:spPr>
            <a:xfrm>
              <a:off x="2443193" y="7967187"/>
              <a:ext cx="19748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3. Different climates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F37B1E3-8DB6-2245-8E41-E07645DDCE20}"/>
                </a:ext>
              </a:extLst>
            </p:cNvPr>
            <p:cNvSpPr txBox="1"/>
            <p:nvPr/>
          </p:nvSpPr>
          <p:spPr>
            <a:xfrm>
              <a:off x="397210" y="8096957"/>
              <a:ext cx="19748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5. River Mersey 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454B683-9E49-D74E-B2D1-A872875D43E1}"/>
                </a:ext>
              </a:extLst>
            </p:cNvPr>
            <p:cNvSpPr/>
            <p:nvPr/>
          </p:nvSpPr>
          <p:spPr>
            <a:xfrm>
              <a:off x="277499" y="6520829"/>
              <a:ext cx="1293402" cy="85974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Causes, effects and responses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FB909DF-743E-D043-A550-BFC41C495E2F}"/>
                </a:ext>
              </a:extLst>
            </p:cNvPr>
            <p:cNvSpPr/>
            <p:nvPr/>
          </p:nvSpPr>
          <p:spPr>
            <a:xfrm>
              <a:off x="1171007" y="4829920"/>
              <a:ext cx="952501" cy="101701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Employment structure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Use of oil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Quality of life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Aid 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8F30C40-1A23-024D-BCFA-D3EAD86AB791}"/>
                </a:ext>
              </a:extLst>
            </p:cNvPr>
            <p:cNvSpPr txBox="1"/>
            <p:nvPr/>
          </p:nvSpPr>
          <p:spPr>
            <a:xfrm>
              <a:off x="930268" y="4775767"/>
              <a:ext cx="1319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7. Nigeria 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757637E-80FD-3949-929F-8BABF1182F65}"/>
                </a:ext>
              </a:extLst>
            </p:cNvPr>
            <p:cNvSpPr/>
            <p:nvPr/>
          </p:nvSpPr>
          <p:spPr>
            <a:xfrm>
              <a:off x="3658644" y="4887856"/>
              <a:ext cx="1275568" cy="112869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Locational knowledge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North south divide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Transport improvements 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9C2693D-DB9F-7847-8662-B20F4DB5C941}"/>
                </a:ext>
              </a:extLst>
            </p:cNvPr>
            <p:cNvSpPr txBox="1"/>
            <p:nvPr/>
          </p:nvSpPr>
          <p:spPr>
            <a:xfrm>
              <a:off x="3553820" y="4818649"/>
              <a:ext cx="143531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9. </a:t>
              </a:r>
              <a:r>
                <a:rPr lang="en-US" sz="1200" b="1"/>
                <a:t>Our home region </a:t>
              </a:r>
            </a:p>
            <a:p>
              <a:pPr algn="ctr"/>
              <a:r>
                <a:rPr lang="en-US" sz="1400" b="1"/>
                <a:t>   </a:t>
              </a:r>
            </a:p>
            <a:p>
              <a:pPr algn="ctr"/>
              <a:endParaRPr lang="en-US" sz="1400" b="1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2017E58-A145-FA46-80A4-F61BBF8CE01C}"/>
                </a:ext>
              </a:extLst>
            </p:cNvPr>
            <p:cNvSpPr/>
            <p:nvPr/>
          </p:nvSpPr>
          <p:spPr>
            <a:xfrm>
              <a:off x="2411780" y="4820404"/>
              <a:ext cx="1093860" cy="115557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Causes of climate change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UK effects 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Possible responses  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A541E98-79B7-E94B-B440-23EC3CE7ED30}"/>
                </a:ext>
              </a:extLst>
            </p:cNvPr>
            <p:cNvSpPr txBox="1"/>
            <p:nvPr/>
          </p:nvSpPr>
          <p:spPr>
            <a:xfrm>
              <a:off x="2074292" y="4740038"/>
              <a:ext cx="15361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8. Climate emergency </a:t>
              </a:r>
            </a:p>
          </p:txBody>
        </p: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389216" y="7684450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A874F6-AA94-2444-A7DE-E0B2240FEF97}"/>
                </a:ext>
              </a:extLst>
            </p:cNvPr>
            <p:cNvSpPr/>
            <p:nvPr/>
          </p:nvSpPr>
          <p:spPr>
            <a:xfrm>
              <a:off x="5758683" y="7017076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Year 7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DAEB582-CD6C-EB4D-8B78-1153B15F2BDE}"/>
                </a:ext>
              </a:extLst>
            </p:cNvPr>
            <p:cNvSpPr/>
            <p:nvPr/>
          </p:nvSpPr>
          <p:spPr>
            <a:xfrm>
              <a:off x="5231074" y="3604846"/>
              <a:ext cx="1540587" cy="89840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Locational knowledge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Reasons why China is rich and Malawi is poor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Strategies to help Malawi  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A40F8D5-DA5D-D942-8E50-A3D6C716D90B}"/>
                </a:ext>
              </a:extLst>
            </p:cNvPr>
            <p:cNvSpPr txBox="1"/>
            <p:nvPr/>
          </p:nvSpPr>
          <p:spPr>
            <a:xfrm>
              <a:off x="4869386" y="3593202"/>
              <a:ext cx="22639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11. China and Malawi   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46512E3B-BE56-7C44-A9E8-22ACEB37C17B}"/>
                </a:ext>
              </a:extLst>
            </p:cNvPr>
            <p:cNvSpPr/>
            <p:nvPr/>
          </p:nvSpPr>
          <p:spPr>
            <a:xfrm>
              <a:off x="722284" y="1992641"/>
              <a:ext cx="1708425" cy="88356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/>
                  <a:ea typeface="Dotum"/>
                </a:rPr>
                <a:t>Focus on Russia and India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/>
                  <a:ea typeface="Dotum"/>
                </a:rPr>
                <a:t>Strengths and weakness for future economic growth</a:t>
              </a:r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75976EF-8220-6742-BE42-53C2B4EEA41A}"/>
                </a:ext>
              </a:extLst>
            </p:cNvPr>
            <p:cNvSpPr txBox="1"/>
            <p:nvPr/>
          </p:nvSpPr>
          <p:spPr>
            <a:xfrm>
              <a:off x="566303" y="1944279"/>
              <a:ext cx="1974850" cy="27699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16. BRIC countries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E20606A0-6EA7-B242-8EBE-DDFB3770334D}"/>
                </a:ext>
              </a:extLst>
            </p:cNvPr>
            <p:cNvSpPr/>
            <p:nvPr/>
          </p:nvSpPr>
          <p:spPr>
            <a:xfrm>
              <a:off x="3967061" y="3100398"/>
              <a:ext cx="1142543" cy="113748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Distribution in Russia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Refugees from the Yemen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Variation in birth rates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7075F15-5409-B64E-A422-E8F5AFC59D50}"/>
                </a:ext>
              </a:extLst>
            </p:cNvPr>
            <p:cNvSpPr txBox="1"/>
            <p:nvPr/>
          </p:nvSpPr>
          <p:spPr>
            <a:xfrm>
              <a:off x="3492507" y="3017576"/>
              <a:ext cx="2122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12. Population 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271A490-9861-5849-B70C-04B8D937F110}"/>
                </a:ext>
              </a:extLst>
            </p:cNvPr>
            <p:cNvSpPr/>
            <p:nvPr/>
          </p:nvSpPr>
          <p:spPr>
            <a:xfrm>
              <a:off x="5570393" y="4911769"/>
              <a:ext cx="1166464" cy="112520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 Causes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Effects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Immediate and long-term responses   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B5375DBE-CE42-5441-BD2F-62C33D0ED706}"/>
                </a:ext>
              </a:extLst>
            </p:cNvPr>
            <p:cNvSpPr txBox="1"/>
            <p:nvPr/>
          </p:nvSpPr>
          <p:spPr>
            <a:xfrm>
              <a:off x="5247508" y="4926568"/>
              <a:ext cx="1974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10. Indonesian </a:t>
              </a:r>
            </a:p>
            <a:p>
              <a:pPr algn="ctr"/>
              <a:r>
                <a:rPr lang="en-US" sz="1200" b="1"/>
                <a:t>earthquake 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C08C288-462F-7740-A463-F63724B4D52E}"/>
                </a:ext>
              </a:extLst>
            </p:cNvPr>
            <p:cNvSpPr/>
            <p:nvPr/>
          </p:nvSpPr>
          <p:spPr>
            <a:xfrm>
              <a:off x="2255482" y="3507254"/>
              <a:ext cx="1502304" cy="8272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Location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Main physical features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People who live there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Deforestation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9ECB4F9-1F87-E64B-8F10-8E3BEE052064}"/>
                </a:ext>
              </a:extLst>
            </p:cNvPr>
            <p:cNvSpPr txBox="1"/>
            <p:nvPr/>
          </p:nvSpPr>
          <p:spPr>
            <a:xfrm>
              <a:off x="1744639" y="3417179"/>
              <a:ext cx="24626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13.  Asian tropical rainforests  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769596" y="3358330"/>
              <a:ext cx="1198326" cy="110280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Glacial erosion and landforms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Glacial deposition and landforms</a:t>
              </a: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Fieldwork 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B30F659E-EAB1-AD4E-A776-4D7976827F26}"/>
                </a:ext>
              </a:extLst>
            </p:cNvPr>
            <p:cNvSpPr txBox="1"/>
            <p:nvPr/>
          </p:nvSpPr>
          <p:spPr>
            <a:xfrm>
              <a:off x="209091" y="3386511"/>
              <a:ext cx="22731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14. The Lake District  </a:t>
              </a:r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E1E6FC6F-CF40-C745-9203-BDA74B2131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64376" y="5956019"/>
              <a:ext cx="0" cy="27427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E7385A9-45EA-D549-AF69-6EDCD7EF3921}"/>
                </a:ext>
              </a:extLst>
            </p:cNvPr>
            <p:cNvSpPr/>
            <p:nvPr/>
          </p:nvSpPr>
          <p:spPr>
            <a:xfrm>
              <a:off x="-37898" y="4993726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Year 8</a:t>
              </a:r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DBED289E-29FE-484B-B7E6-B0A2FF8A0C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4511" y="4409758"/>
              <a:ext cx="1" cy="28718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60E35B25-D0F4-2647-8DAB-5301A2D85F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62401" y="4090597"/>
              <a:ext cx="167496" cy="43483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71B0B7-D864-C445-94A6-5B0166433945}"/>
                </a:ext>
              </a:extLst>
            </p:cNvPr>
            <p:cNvSpPr/>
            <p:nvPr/>
          </p:nvSpPr>
          <p:spPr>
            <a:xfrm>
              <a:off x="-52347" y="2828045"/>
              <a:ext cx="1169332" cy="5694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Decision making unit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5BD4C05-46FA-FC4D-B9A6-60C8F977BDEA}"/>
                </a:ext>
              </a:extLst>
            </p:cNvPr>
            <p:cNvSpPr txBox="1"/>
            <p:nvPr/>
          </p:nvSpPr>
          <p:spPr>
            <a:xfrm>
              <a:off x="-1062957" y="2814629"/>
              <a:ext cx="2860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15.  Energy</a:t>
              </a: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61618" y="4024463"/>
              <a:ext cx="186444" cy="45354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4949" y="3299817"/>
              <a:ext cx="0" cy="24182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4AC0543-61A0-EC4D-BFA3-C9A642AA7B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89364" y="976585"/>
              <a:ext cx="415790" cy="11077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9D0772AE-6C28-CF40-95D0-91A5A1DF0B38}"/>
              </a:ext>
            </a:extLst>
          </p:cNvPr>
          <p:cNvSpPr txBox="1"/>
          <p:nvPr/>
        </p:nvSpPr>
        <p:spPr>
          <a:xfrm>
            <a:off x="-268063" y="60307"/>
            <a:ext cx="3768437" cy="307777"/>
          </a:xfrm>
          <a:prstGeom prst="rect">
            <a:avLst/>
          </a:prstGeom>
          <a:noFill/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accent6">
                    <a:lumMod val="50000"/>
                  </a:schemeClr>
                </a:solidFill>
              </a:rPr>
              <a:t>GEOGRAPHY KS3 LEARNING JOURNEY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23"/>
          <a:stretch/>
        </p:blipFill>
        <p:spPr>
          <a:xfrm>
            <a:off x="6033392" y="8242433"/>
            <a:ext cx="747862" cy="817030"/>
          </a:xfrm>
          <a:prstGeom prst="rect">
            <a:avLst/>
          </a:prstGeom>
        </p:spPr>
      </p:pic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3241593-6387-4E2E-96C4-8F745839CA98}"/>
              </a:ext>
            </a:extLst>
          </p:cNvPr>
          <p:cNvCxnSpPr>
            <a:cxnSpLocks/>
          </p:cNvCxnSpPr>
          <p:nvPr/>
        </p:nvCxnSpPr>
        <p:spPr>
          <a:xfrm flipV="1">
            <a:off x="598923" y="7454504"/>
            <a:ext cx="380612" cy="174725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BBD1DB5-F353-4C51-A279-58391C343EED}"/>
              </a:ext>
            </a:extLst>
          </p:cNvPr>
          <p:cNvCxnSpPr>
            <a:cxnSpLocks/>
          </p:cNvCxnSpPr>
          <p:nvPr/>
        </p:nvCxnSpPr>
        <p:spPr>
          <a:xfrm flipV="1">
            <a:off x="3258242" y="4386045"/>
            <a:ext cx="0" cy="24182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A545EAB-1154-422D-93D4-FF3991D506E4}"/>
              </a:ext>
            </a:extLst>
          </p:cNvPr>
          <p:cNvCxnSpPr>
            <a:cxnSpLocks/>
          </p:cNvCxnSpPr>
          <p:nvPr/>
        </p:nvCxnSpPr>
        <p:spPr>
          <a:xfrm flipV="1">
            <a:off x="2811679" y="7735300"/>
            <a:ext cx="0" cy="24182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2AF59D4-8B2A-471C-9511-301313F6CDE1}"/>
              </a:ext>
            </a:extLst>
          </p:cNvPr>
          <p:cNvCxnSpPr>
            <a:cxnSpLocks/>
          </p:cNvCxnSpPr>
          <p:nvPr/>
        </p:nvCxnSpPr>
        <p:spPr>
          <a:xfrm flipH="1">
            <a:off x="1853611" y="8015960"/>
            <a:ext cx="8972" cy="275503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81E0586-459B-4B5E-8990-C8C866844F06}"/>
              </a:ext>
            </a:extLst>
          </p:cNvPr>
          <p:cNvCxnSpPr>
            <a:cxnSpLocks/>
          </p:cNvCxnSpPr>
          <p:nvPr/>
        </p:nvCxnSpPr>
        <p:spPr>
          <a:xfrm>
            <a:off x="5479621" y="5315963"/>
            <a:ext cx="409499" cy="11692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4D10C5E-D400-48E8-A789-61A9AB647A63}"/>
              </a:ext>
            </a:extLst>
          </p:cNvPr>
          <p:cNvCxnSpPr>
            <a:cxnSpLocks/>
          </p:cNvCxnSpPr>
          <p:nvPr/>
        </p:nvCxnSpPr>
        <p:spPr>
          <a:xfrm rot="-2760000" flipV="1">
            <a:off x="1999415" y="2854010"/>
            <a:ext cx="0" cy="24182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>
            <a:extLst>
              <a:ext uri="{FF2B5EF4-FFF2-40B4-BE49-F238E27FC236}">
                <a16:creationId xmlns:a16="http://schemas.microsoft.com/office/drawing/2014/main" id="{322198F9-12EB-455A-B255-1ED0DD0152E4}"/>
              </a:ext>
            </a:extLst>
          </p:cNvPr>
          <p:cNvSpPr/>
          <p:nvPr/>
        </p:nvSpPr>
        <p:spPr>
          <a:xfrm>
            <a:off x="5604173" y="2624644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Year 9</a:t>
            </a:r>
          </a:p>
        </p:txBody>
      </p:sp>
      <p:sp>
        <p:nvSpPr>
          <p:cNvPr id="82" name="Right Arrow 85">
            <a:extLst>
              <a:ext uri="{FF2B5EF4-FFF2-40B4-BE49-F238E27FC236}">
                <a16:creationId xmlns:a16="http://schemas.microsoft.com/office/drawing/2014/main" id="{4DBEA3A3-24E0-476F-A928-0FF01662F5CE}"/>
              </a:ext>
            </a:extLst>
          </p:cNvPr>
          <p:cNvSpPr/>
          <p:nvPr/>
        </p:nvSpPr>
        <p:spPr>
          <a:xfrm rot="19824772">
            <a:off x="613978" y="5740276"/>
            <a:ext cx="848958" cy="381909"/>
          </a:xfrm>
          <a:prstGeom prst="rightArrow">
            <a:avLst>
              <a:gd name="adj1" fmla="val 37171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58A537F-6C4F-477A-B7EF-C038DE90F1C7}"/>
              </a:ext>
            </a:extLst>
          </p:cNvPr>
          <p:cNvSpPr/>
          <p:nvPr/>
        </p:nvSpPr>
        <p:spPr>
          <a:xfrm>
            <a:off x="2982366" y="441384"/>
            <a:ext cx="1386633" cy="8146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Effects on people and the environment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Global solutions</a:t>
            </a:r>
          </a:p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FBAE837-F9FF-498C-B54F-147DAA83DE6D}"/>
              </a:ext>
            </a:extLst>
          </p:cNvPr>
          <p:cNvSpPr txBox="1"/>
          <p:nvPr/>
        </p:nvSpPr>
        <p:spPr>
          <a:xfrm>
            <a:off x="2778415" y="401030"/>
            <a:ext cx="172884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22. Global effects of climate change  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81135FE-F490-449F-AFCB-08A48BC614D8}"/>
              </a:ext>
            </a:extLst>
          </p:cNvPr>
          <p:cNvSpPr/>
          <p:nvPr/>
        </p:nvSpPr>
        <p:spPr>
          <a:xfrm>
            <a:off x="5169498" y="1941527"/>
            <a:ext cx="1540587" cy="7882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Distribution of UK cities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Urban growth  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Sustainable urban living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1D8783E-81DE-4743-9CA9-031584E805C3}"/>
              </a:ext>
            </a:extLst>
          </p:cNvPr>
          <p:cNvSpPr txBox="1"/>
          <p:nvPr/>
        </p:nvSpPr>
        <p:spPr>
          <a:xfrm>
            <a:off x="4987431" y="1952214"/>
            <a:ext cx="197485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18. Liverpool, UK city 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C3E86C9-E28A-4A4E-BB48-ADD22E31BA00}"/>
              </a:ext>
            </a:extLst>
          </p:cNvPr>
          <p:cNvSpPr/>
          <p:nvPr/>
        </p:nvSpPr>
        <p:spPr>
          <a:xfrm>
            <a:off x="5066297" y="1322896"/>
            <a:ext cx="1622656" cy="621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Decision making exercise on building a reservoir        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374255D-0085-47BE-82E3-9B94C071FC3A}"/>
              </a:ext>
            </a:extLst>
          </p:cNvPr>
          <p:cNvSpPr txBox="1"/>
          <p:nvPr/>
        </p:nvSpPr>
        <p:spPr>
          <a:xfrm>
            <a:off x="4805748" y="1227013"/>
            <a:ext cx="212266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19.  Water in the SE 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36F1406E-6C4B-4A07-9A8B-BCC2FC246681}"/>
              </a:ext>
            </a:extLst>
          </p:cNvPr>
          <p:cNvCxnSpPr>
            <a:cxnSpLocks/>
          </p:cNvCxnSpPr>
          <p:nvPr/>
        </p:nvCxnSpPr>
        <p:spPr>
          <a:xfrm rot="-5460000" flipH="1">
            <a:off x="5071167" y="1427346"/>
            <a:ext cx="8972" cy="275503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9C7D356-7CA3-4247-A461-A51C2104E9C9}"/>
              </a:ext>
            </a:extLst>
          </p:cNvPr>
          <p:cNvSpPr/>
          <p:nvPr/>
        </p:nvSpPr>
        <p:spPr>
          <a:xfrm>
            <a:off x="577484" y="364035"/>
            <a:ext cx="2063373" cy="7349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Comparing different processes, landforms and management strategies throughout the UK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45C31B7-E63F-44DB-944E-0FE7CDC78503}"/>
              </a:ext>
            </a:extLst>
          </p:cNvPr>
          <p:cNvSpPr txBox="1"/>
          <p:nvPr/>
        </p:nvSpPr>
        <p:spPr>
          <a:xfrm>
            <a:off x="598923" y="306549"/>
            <a:ext cx="251373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24.  Distinctive coasts in the UK  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B1DDB4A-D9D6-4E8F-9AEC-8CB528ED4006}"/>
              </a:ext>
            </a:extLst>
          </p:cNvPr>
          <p:cNvCxnSpPr>
            <a:cxnSpLocks/>
          </p:cNvCxnSpPr>
          <p:nvPr/>
        </p:nvCxnSpPr>
        <p:spPr>
          <a:xfrm flipH="1">
            <a:off x="2140181" y="1282118"/>
            <a:ext cx="8972" cy="275503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FD7CA35-A297-4237-88B5-99105B1728DA}"/>
              </a:ext>
            </a:extLst>
          </p:cNvPr>
          <p:cNvSpPr/>
          <p:nvPr/>
        </p:nvSpPr>
        <p:spPr>
          <a:xfrm>
            <a:off x="4459274" y="514896"/>
            <a:ext cx="2276425" cy="5635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What is an ecosystem?    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Changes in ecosystems, fieldwork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7C7CA2B-C6CC-40DF-87E6-A476183CECC7}"/>
              </a:ext>
            </a:extLst>
          </p:cNvPr>
          <p:cNvSpPr txBox="1"/>
          <p:nvPr/>
        </p:nvSpPr>
        <p:spPr>
          <a:xfrm>
            <a:off x="4022491" y="424766"/>
            <a:ext cx="314211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20.  Changing in small ecosystems   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A07F0907-0044-4B6C-B06B-3503125149E3}"/>
              </a:ext>
            </a:extLst>
          </p:cNvPr>
          <p:cNvSpPr/>
          <p:nvPr/>
        </p:nvSpPr>
        <p:spPr>
          <a:xfrm>
            <a:off x="3192477" y="1499592"/>
            <a:ext cx="1257325" cy="6213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Causes 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Effects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Monitoring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DC0A089C-F0A7-4146-9C26-7AE3B8D7670A}"/>
              </a:ext>
            </a:extLst>
          </p:cNvPr>
          <p:cNvSpPr txBox="1"/>
          <p:nvPr/>
        </p:nvSpPr>
        <p:spPr>
          <a:xfrm>
            <a:off x="2820685" y="1474421"/>
            <a:ext cx="197485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21. Icelandic volcanoes 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A235D279-ACB5-43C7-9283-DDA63E2CE318}"/>
              </a:ext>
            </a:extLst>
          </p:cNvPr>
          <p:cNvCxnSpPr>
            <a:cxnSpLocks/>
          </p:cNvCxnSpPr>
          <p:nvPr/>
        </p:nvCxnSpPr>
        <p:spPr>
          <a:xfrm rot="10800000" flipV="1">
            <a:off x="4242016" y="1279590"/>
            <a:ext cx="0" cy="24182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4AAFBA73-A25D-419F-AE18-C41EEA9DBD74}"/>
              </a:ext>
            </a:extLst>
          </p:cNvPr>
          <p:cNvSpPr/>
          <p:nvPr/>
        </p:nvSpPr>
        <p:spPr>
          <a:xfrm>
            <a:off x="1316733" y="1412974"/>
            <a:ext cx="1454814" cy="8012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Antarctica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Climate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Food webs</a:t>
            </a:r>
          </a:p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Tourism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4169618-1EDA-4FE2-A6B9-F23D060A83DB}"/>
              </a:ext>
            </a:extLst>
          </p:cNvPr>
          <p:cNvSpPr txBox="1"/>
          <p:nvPr/>
        </p:nvSpPr>
        <p:spPr>
          <a:xfrm>
            <a:off x="604932" y="1392399"/>
            <a:ext cx="286069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/>
              <a:t>23. Cold environments  </a:t>
            </a: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B144A41-48FA-4671-B36C-64E61A4796C1}"/>
              </a:ext>
            </a:extLst>
          </p:cNvPr>
          <p:cNvSpPr/>
          <p:nvPr/>
        </p:nvSpPr>
        <p:spPr>
          <a:xfrm>
            <a:off x="226688" y="1215160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Ready for GCSE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3CE66A3-71B1-42E5-9425-15435BB6C3D1}"/>
              </a:ext>
            </a:extLst>
          </p:cNvPr>
          <p:cNvCxnSpPr>
            <a:cxnSpLocks/>
          </p:cNvCxnSpPr>
          <p:nvPr/>
        </p:nvCxnSpPr>
        <p:spPr>
          <a:xfrm flipH="1" flipV="1">
            <a:off x="2864784" y="875341"/>
            <a:ext cx="79564" cy="351258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0CF88FAF-49B8-4E81-973C-6D5C7662D66E}"/>
              </a:ext>
            </a:extLst>
          </p:cNvPr>
          <p:cNvSpPr txBox="1"/>
          <p:nvPr/>
        </p:nvSpPr>
        <p:spPr>
          <a:xfrm>
            <a:off x="98374" y="6784281"/>
            <a:ext cx="1974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6. Somerset floods </a:t>
            </a: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74B3A432-C680-41E7-8F1F-DBB9C61682D8}"/>
              </a:ext>
            </a:extLst>
          </p:cNvPr>
          <p:cNvCxnSpPr>
            <a:cxnSpLocks/>
          </p:cNvCxnSpPr>
          <p:nvPr/>
        </p:nvCxnSpPr>
        <p:spPr>
          <a:xfrm flipH="1" flipV="1">
            <a:off x="1176610" y="958019"/>
            <a:ext cx="79564" cy="351258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ight Arrow 85">
            <a:extLst>
              <a:ext uri="{FF2B5EF4-FFF2-40B4-BE49-F238E27FC236}">
                <a16:creationId xmlns:a16="http://schemas.microsoft.com/office/drawing/2014/main" id="{5B9985DA-3128-42C2-B900-99DFD2BFD293}"/>
              </a:ext>
            </a:extLst>
          </p:cNvPr>
          <p:cNvSpPr/>
          <p:nvPr/>
        </p:nvSpPr>
        <p:spPr>
          <a:xfrm rot="16200000">
            <a:off x="5359159" y="2703300"/>
            <a:ext cx="511769" cy="381909"/>
          </a:xfrm>
          <a:prstGeom prst="rightArrow">
            <a:avLst>
              <a:gd name="adj1" fmla="val 37171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6A914047-91B0-4E40-BB3E-AFED1E35A4FB}"/>
              </a:ext>
            </a:extLst>
          </p:cNvPr>
          <p:cNvSpPr/>
          <p:nvPr/>
        </p:nvSpPr>
        <p:spPr>
          <a:xfrm>
            <a:off x="3591572" y="2165088"/>
            <a:ext cx="899600" cy="5694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Accessibility fieldwork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EB528BA-DA7F-46AB-80A1-B18E51F1FDF2}"/>
              </a:ext>
            </a:extLst>
          </p:cNvPr>
          <p:cNvSpPr txBox="1"/>
          <p:nvPr/>
        </p:nvSpPr>
        <p:spPr>
          <a:xfrm>
            <a:off x="2640857" y="2115059"/>
            <a:ext cx="2860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17.  Fieldwork</a:t>
            </a: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54703607-C96F-4C95-A487-97041530C0C7}"/>
              </a:ext>
            </a:extLst>
          </p:cNvPr>
          <p:cNvCxnSpPr>
            <a:cxnSpLocks/>
          </p:cNvCxnSpPr>
          <p:nvPr/>
        </p:nvCxnSpPr>
        <p:spPr>
          <a:xfrm flipV="1">
            <a:off x="3760400" y="2637451"/>
            <a:ext cx="1" cy="298498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52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  <SharedWithUsers xmlns="136412b4-f605-4a0e-9721-468d2a88b977">
      <UserInfo>
        <DisplayName>Lisa Reid</DisplayName>
        <AccountId>15</AccountId>
        <AccountType/>
      </UserInfo>
      <UserInfo>
        <DisplayName>Joshua Heaton</DisplayName>
        <AccountId>9</AccountId>
        <AccountType/>
      </UserInfo>
      <UserInfo>
        <DisplayName>Chloe Mulcahy</DisplayName>
        <AccountId>16</AccountId>
        <AccountType/>
      </UserInfo>
      <UserInfo>
        <DisplayName>Elizabeth Mercer</DisplayName>
        <AccountId>14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7B5D80-A132-4D9C-89E3-9F5D62F60C31}">
  <ds:schemaRefs>
    <ds:schemaRef ds:uri="34c8baeb-1fff-48f6-90bf-6672153d27ae"/>
    <ds:schemaRef ds:uri="afad88b7-faf5-4183-9d4d-bb400b4a8a3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C11CFC-0A6D-4DAE-8A46-06E7E7F848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F37145-8347-44E4-9976-E6313F7175E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revision>1</cp:revision>
  <cp:lastPrinted>2022-03-08T14:26:15Z</cp:lastPrinted>
  <dcterms:created xsi:type="dcterms:W3CDTF">2020-02-08T19:02:46Z</dcterms:created>
  <dcterms:modified xsi:type="dcterms:W3CDTF">2024-06-06T14:50:26Z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0x01010002D26B4F00F00A40A50C9172C4B22F22</vt:lpwstr>
  </property>
  <property fmtid="{D5CDD505-2E9C-101B-9397-08002B2CF9AE}" pid="3" name="Order">
    <vt:r8>58000</vt:r8>
  </property>
  <property fmtid="{D5CDD505-2E9C-101B-9397-08002B2CF9AE}" pid="4" name="MediaServiceImageTags">
    <vt:lpwstr/>
  </property>
</Properties>
</file>